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3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07:02:22.46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5407E9-6296-4433-BD71-44B989C40DA0}" emma:medium="tactile" emma:mode="ink">
          <msink:context xmlns:msink="http://schemas.microsoft.com/ink/2010/main" type="inkDrawing" rotatedBoundingBox="10537,2733 12379,3150 11976,4930 10134,4513" hotPoints="12137,3898 11223,4811 10310,3898 11223,2984" semanticType="enclosure" shapeName="Circle"/>
        </emma:interpretation>
      </emma:emma>
    </inkml:annotationXML>
    <inkml:trace contextRef="#ctx0" brushRef="#br0">1201 0 0,'-47'0'94,"-23"23"-78,24-23-16,-1 0 15,-46 24-15,-94 45 16,71-45-16,-24 22 15,47 1-15,-24-24 16,47 1-16,24 22 16,23-23-1,23 1-15,-24-24 16,24 23-16,0 47 16,-23-70-1,0 47-15,23-24 16,0 23-16,0-22 15,-24-1-15,24 0 16,0 1-16,0 22 16,0 1-16,0-24 15,0 24-15,0-24 16,0 47-16,0-47 16,0 47-16,0 0 15,0-47-15,24 1 16,-1 46-16,24 0 15,-24-70-15,23 69 16,-22-22-16,-1-24 16,24 24-1,-1 0-15,-22-24 16,-1 0-16,0 0 16,24 1-1,-24-1-15,0-23 16,24 47-16,0-24 15,22 0 1,-45-23-16,22 24 16,1-1-16,-24-23 15,24 0-15,-24 0 16,1 0-16,22 0 16,1 0-16,-24 0 15,47 0-15,0 0 16,0 0-16,-24 0 15,24 0-15,0 0 16,-47 0-16,24 0 16,0-23-1,-24-1 1,24 1-16,-47 0 16,46-1 15,-46 1 0,24 0-15,-24-24-16,46 24 15,-46-24 1,23 24-16,1 0 16,-24-24-16,23 24 15,0-1-15,-23 1 16,0 0 31,0 0-47,0-1 15,0 1 1,0-24-16,0 1 16,0 22-1,0-45-15,0 45 16,0-22-1,0 22 1,0-22-16,-23 22 31,23-22-15,-23 22 0,23 1-1,0 0-15,-24-24 16,24 24-1,-23 0-15,23-1 32,0 1-32,-23 0 15,0-1 1,-1-22-16,1 23 16,23-1-16,0 1 15,-47 0-15,47-1 16,-23 1-16,23 0 15,-47-1 1,47 1 0,-23 23 15,23-23-15,-23 0-1,-1-1 1,1 1-1,-23-24 17,22 24-1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08:37:45.6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DE6B827-B987-43F8-A9BF-12235D9BD72D}" emma:medium="tactile" emma:mode="ink">
          <msink:context xmlns:msink="http://schemas.microsoft.com/ink/2010/main" type="writingRegion" rotatedBoundingBox="29758,7363 31156,7363 31156,8831 29758,8831"/>
        </emma:interpretation>
      </emma:emma>
    </inkml:annotationXML>
    <inkml:traceGroup>
      <inkml:annotationXML>
        <emma:emma xmlns:emma="http://www.w3.org/2003/04/emma" version="1.0">
          <emma:interpretation id="{64CD5D08-F0AB-4981-88ED-AFC04FF85523}" emma:medium="tactile" emma:mode="ink">
            <msink:context xmlns:msink="http://schemas.microsoft.com/ink/2010/main" type="paragraph" rotatedBoundingBox="29758,7363 31156,7363 31156,8831 29758,88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2AB71C-F91B-456D-BF32-3CF2F2B18852}" emma:medium="tactile" emma:mode="ink">
              <msink:context xmlns:msink="http://schemas.microsoft.com/ink/2010/main" type="line" rotatedBoundingBox="29758,7363 31156,7363 31156,8831 29758,8831"/>
            </emma:interpretation>
          </emma:emma>
        </inkml:annotationXML>
        <inkml:traceGroup>
          <inkml:annotationXML>
            <emma:emma xmlns:emma="http://www.w3.org/2003/04/emma" version="1.0">
              <emma:interpretation id="{3256E4F7-B537-4856-87E1-4C82CE62A255}" emma:medium="tactile" emma:mode="ink">
                <msink:context xmlns:msink="http://schemas.microsoft.com/ink/2010/main" type="inkWord" rotatedBoundingBox="29757,7374 30549,7346 30550,7366 29758,739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349 1104 0,'70'24'94,"-47"-24"-79,24 0-15,46 0 16,0 0-16,0 0 15,-23 0-15,-23 0 16,0 0-16</inkml:trace>
        </inkml:traceGroup>
        <inkml:traceGroup>
          <inkml:annotationXML>
            <emma:emma xmlns:emma="http://www.w3.org/2003/04/emma" version="1.0">
              <emma:interpretation id="{992F940E-BB50-4525-ACAE-E6793804C7F0}" emma:medium="tactile" emma:mode="ink">
                <msink:context xmlns:msink="http://schemas.microsoft.com/ink/2010/main" type="inkWord" rotatedBoundingBox="30107,8458 31156,8458 31156,8831 30107,8831"/>
              </emma:interpretation>
            </emma:emma>
          </inkml:annotationXML>
          <inkml:trace contextRef="#ctx0" brushRef="#br0" timeOffset="-2543.6">0 32 0,'46'0'203,"24"0"-187,-23 0-16,46 0 16,-23-23-16,-24 23 15,48 0-15,-1 0 16,0 0-16,-46 0 16,22 0-16,-45 0 15</inkml:trace>
          <inkml:trace contextRef="#ctx0" brushRef="#br0" timeOffset="1562.2">722 1477 0,'0'-23'94,"46"23"-94,24 0 15,-23 0-15,46 0 16,-23 0-16,23 0 16,-23 0-16,0 0 15,23 0-15,-69 23 16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08:37:49.05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0EB2202-3B84-43B5-8E51-EC72E65AD571}" emma:medium="tactile" emma:mode="ink">
          <msink:context xmlns:msink="http://schemas.microsoft.com/ink/2010/main" type="inkDrawing" rotatedBoundingBox="30670,9906 32091,10058 32086,10102 30665,9950" shapeName="Other"/>
        </emma:interpretation>
      </emma:emma>
    </inkml:annotationXML>
    <inkml:trace contextRef="#ctx0" brushRef="#br0">908 2596 0,'47'0'93,"0"0"-77,46 0-16,93 0 16,70 23-16,-22 24 15,-25-24-15,-22 0 16,-94 1-16,-47-24 15,-22 0-15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0:23:30.88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8E361B8-A1B1-4790-A6F3-DDFDBAFEE317}" emma:medium="tactile" emma:mode="ink">
          <msink:context xmlns:msink="http://schemas.microsoft.com/ink/2010/main" type="writingRegion" rotatedBoundingBox="17784,11427 14299,11164 14387,9988 17873,10251"/>
        </emma:interpretation>
      </emma:emma>
    </inkml:annotationXML>
    <inkml:traceGroup>
      <inkml:annotationXML>
        <emma:emma xmlns:emma="http://www.w3.org/2003/04/emma" version="1.0">
          <emma:interpretation id="{569B72BF-B8CC-4F92-9EAF-EB90153ED002}" emma:medium="tactile" emma:mode="ink">
            <msink:context xmlns:msink="http://schemas.microsoft.com/ink/2010/main" type="paragraph" rotatedBoundingBox="17784,11427 14299,11164 14387,9988 17873,102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BE351C-3CF5-408B-80B1-DD79DE8C9735}" emma:medium="tactile" emma:mode="ink">
              <msink:context xmlns:msink="http://schemas.microsoft.com/ink/2010/main" type="line" rotatedBoundingBox="17784,11427 14299,11164 14387,9988 17873,10251"/>
            </emma:interpretation>
          </emma:emma>
        </inkml:annotationXML>
        <inkml:traceGroup>
          <inkml:annotationXML>
            <emma:emma xmlns:emma="http://www.w3.org/2003/04/emma" version="1.0">
              <emma:interpretation id="{E0EFAEC3-E37F-47EA-8B37-DF72F67916A2}" emma:medium="tactile" emma:mode="ink">
                <msink:context xmlns:msink="http://schemas.microsoft.com/ink/2010/main" type="inkWord" rotatedBoundingBox="17784,11427 14299,11164 14387,9988 17873,10251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2752 280 0,'-70'-23'187,"47"-1"-171,-24 24-16,-69-23 16,69 0-16,1 23 15,-1 0-15,24 0 16,-24-24-16,0 24 15,1 0 1,23 0-16,-24 0 16,24 0-1,-24-46 1,24 46-16,-24 0 16,1 0-1,-1 0-15,0-24 16,1 24-16,22 0 15,-22 0-15,-24 0 16,23 0-16,-23-23 16,47 23-16,-70-23 15,46 0-15,-23 23 16,24 0-16,-1 0 16,24 0-16,-47 0 15,23 0-15,1 0 16,-24 0-16,0 0 15,23 0-15,-23 0 16,0 0-16,47 0 16,-23 0-16,22 0 15,1 0 1,0 0-16,-1 0 16,1 0-16,0 0 15,-1 0-15,-22 0 16,23 0-16,-1 0 15,1 0 1,0 0 0,-1 0-1,-22 23 1,22-23 0,-45 23-16,45 0 15,24 1 1,-23-24-16,0 23 15,-1 0 1,24 1 0,-23-24-16,0 23 15,23 0 1,0 1 0,0-1-16,0 23 15,0-22 1,-24-1-1,24 0-15,0 1 16,0 22 0,0 1-1,0-24 1,0 1 0,0-1-16,0 0 15,24-23 1,-24 23-1,23 1-15,-23-1 32,23-23-17,-23 23 1,0 1-16,24-1 16,-1-23-16,-23 23 15,23 1-15,1-1 16,-1-23-1,0 23-15,-23 0 16,23 1-16,1-24 16,-1 23-16,0 0 15,-23 1 1,24-24-16,-1 0 16,24 23-16,-24 0 15,0-23 1,0 24-16,1-24 31,22 46-15,1-46-1,-24 0 1,24 23 0,-24-23-1,24 24 1,-24-24-1,24 23-15,-24-23 16,0 0-16,1 0 16,-1 0-16,23 0 15,1 0-15,0 0 16,-47 23-16,46-23 16,1 0-16,-24 24 15,1-24 1,-1 0-16,0 0 15,0 0-15,1 0 16,-1 0-16,0 0 16,24 0-16,-24 0 15,1 0 1,22 23 0,-23-23-1,1 0-15,-1 0 16,24 0-16,-1 0 15,-22 0 1,22 0 0,-23 0-1,24 0 1,-24 0-16,24 0 16,0 0-1,-24 0-15,0 0 16,1 0-16,22 0 15,1 0 1,-1 0-16,1 0 16,-24 0-1,24 0 1,-24 0 0,24 0-1,-24 0 1,24 0-1,-24 0 1,24 0 0,-24 0-1,23 0-15,-22 0 16,-1 0 0,0 0-1,1 0-15,22 0 31,-22 0-15,22 0 0,-22 0-1,22 0 1,-23 0 0,1 0-1,-1 0 1,0 0-16,-23-23 15,24 23 1,-1 0-16,0 0 16,1 0-1,-1 0 1,0-24-16,0 24 31,1-23-15,-1 23-1,0 0 1,24-23 0,-24-1 15,1 24-15,-1-23-1,0 23 16,0 0-31,1-23 16,-1 0 0,0-1-1,1 24 1,-1-23 0,0 23-16,1-23 15,-24-1 1,23 24-1,0-23 17,-23 0-17,0-1 32,23-22-31,-23 23-1,0-1 17,0 1-32,0 0 31,0-1-15,0 1-1,0 0 32,0-1-47,0 1 31,-23 0 16,0-24-16,0 47-15,23-23 0,-24 23-16,1 0 15,0-23 1,-1-1-16,1 24 16,-24-23-1,24 0 1,-23 23 15,46-24-15,-24 24-1,1 0-15,0-23 32,-1 23-17,1-23-15,0 23 31,-1 0-31,24-24 16,-23 24-16,0 0 16,-24-23 15,24 0-15,-24 23-1,24 0 1,0-23-1,-1 23 1,1 0 15,-23 0 16,22 0-16,-22 0-15,22 0 0</inkml:trace>
        </inkml:traceGroup>
        <inkml:traceGroup>
          <inkml:annotationXML>
            <emma:emma xmlns:emma="http://www.w3.org/2003/04/emma" version="1.0">
              <emma:interpretation id="{E3BAF053-E247-4187-920D-5F35720ED60B}" emma:medium="tactile" emma:mode="ink">
                <msink:context xmlns:msink="http://schemas.microsoft.com/ink/2010/main" type="inkWord" rotatedBoundingBox="17578,11009 17067,10970 17096,10585 17607,10624"/>
              </emma:interpretation>
              <emma:one-of disjunction-type="recognition" id="oneOf1">
                <emma:interpretation id="interp1" emma:lang="" emma:confidence="1">
                  <emma:literal>.</emma:literal>
                </emma:interpretation>
                <emma:interpretation id="interp2" emma:lang="" emma:confidence="0">
                  <emma:literal>..</emma:literal>
                </emma:interpretation>
                <emma:interpretation id="interp3" emma:lang="" emma:confidence="0">
                  <emma:literal>•</emma:literal>
                </emma:interpretation>
                <emma:interpretation id="interp4" emma:lang="" emma:confidence="0">
                  <emma:literal>-</emma:literal>
                </emma:interpretation>
                <emma:interpretation id="interp5" emma:lang="" emma:confidence="0">
                  <emma:literal>:</emma:literal>
                </emma:interpretation>
              </emma:one-of>
            </emma:emma>
          </inkml:annotationXML>
          <inkml:trace contextRef="#ctx0" brushRef="#br0" timeOffset="2609.03">2962 536 0,'-23'0'79,"-1"0"-48,1 0-16,0 0 1,-1 0 15,1 0-31,23 24 16,-23-24 15,23 23-15,-24-23-1,24 23 17,0 0-17,-23-23 1,23 24 0,0-1-1,0 0 16,0 1-31,-23-24 16,23 23-16,0 0 31,0 24 1,0-24 61,23 0-46,-23 1-31,23-24-1,-23 23-15,24-23 16,-1 0 0,0 0-1,1 0 32,-1 0-31,0 0-1,1 0 17,-1 0-17,0 0 1,0 0 15,1 0-15,-1 0 31,24 0 15,-24 0 1,0 0-16,1-23-16,-1-1 0,-23 1 0,23 0 1,-23 0-1,0-1-31,0 1 31,23 23-31,-23-23 16,0-1 15,0 1 63,0 0-63,0-1 0,0 1 0,-23 23 16,-23-23 0,22 23 0,1 0-31,0 0-16,-1 0 31,1 0-15,0 0-1,-1 0-15,1 0 16,0 0-1,0 0 17,-1 0-17,1 0 17,0 0-17,-1 0 110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0:23:37.09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6D770AF-5D42-4C70-91D9-9755B957CCCB}" emma:medium="tactile" emma:mode="ink">
          <msink:context xmlns:msink="http://schemas.microsoft.com/ink/2010/main" type="writingRegion" rotatedBoundingBox="22598,10660 25779,9360 26240,10490 23059,11789"/>
        </emma:interpretation>
      </emma:emma>
    </inkml:annotationXML>
    <inkml:traceGroup>
      <inkml:annotationXML>
        <emma:emma xmlns:emma="http://www.w3.org/2003/04/emma" version="1.0">
          <emma:interpretation id="{48287B58-4F5F-442D-AADF-82CFB4A966AF}" emma:medium="tactile" emma:mode="ink">
            <msink:context xmlns:msink="http://schemas.microsoft.com/ink/2010/main" type="paragraph" rotatedBoundingBox="22598,10660 25779,9360 26240,10490 23059,11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31539B-C196-4DFE-800C-105DA5A658E1}" emma:medium="tactile" emma:mode="ink">
              <msink:context xmlns:msink="http://schemas.microsoft.com/ink/2010/main" type="line" rotatedBoundingBox="22598,10660 25779,9360 26240,10490 23059,11789"/>
            </emma:interpretation>
          </emma:emma>
        </inkml:annotationXML>
        <inkml:traceGroup>
          <inkml:annotationXML>
            <emma:emma xmlns:emma="http://www.w3.org/2003/04/emma" version="1.0">
              <emma:interpretation id="{CF0B729B-595E-4B88-B8A4-0061B16094B2}" emma:medium="tactile" emma:mode="ink">
                <msink:context xmlns:msink="http://schemas.microsoft.com/ink/2010/main" type="inkWord" rotatedBoundingBox="22603,10673 24037,10087 24459,11120 23025,11706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769 11 0,'-23'0'78,"-1"0"-62,1 0 0,0 0-16,-1 0 15,1 0 1,0 0 0,-1 0-16,1 0 15,0 0-15,0 0 16,-24 0-1,-23 0-15,47 0 16,-24 0-16,24 0 16,-24 0-16,24 0 15,0 0-15,-1 0 16,1 0 0,0 23 15,-1-23 0,-22 23-15,46 1 15,-24-1 0,1 0 0,0-23-15,23 23 0,0 1 15,0-1-15,0 0-1,0 1 16,0 22 1,23-46-17,0 24 17,1-24-17,-24 23 1,23-23-1,24 0-15,-24 23 16,0-23 0,24 0-1,-24 0 1,1 23-16,-1-23 16,0 0-1,24 0-15,-1 24 16,-22-24-1,-1 0 17,0 0-32,1 0 15,-1 0 1,0 0 0,0 23-16,24-23 31,-24 0-16,24 0 1,-24 0 0,1 0 15,-1 0-31,0 0 16,0 0 15,1-23-31,-1 23 31,-23-24-15,23 1-1,1 23 1,-1-23 15,0 23 0,1 0-31,-24-23 47,0-1 16,0 1-48,0 0 1,0-1 31,0 1 0,0 0-32,0-1 32,-24 24-15,24-23-17,0 0 16,-23 23-15,0-23 15,-1-1 16,1 1-16,0 0 32,-1 23-32</inkml:trace>
          <inkml:trace contextRef="#ctx0" brushRef="#br0" timeOffset="2263.43">746-525 0,'0'-24'62,"-24"24"-46,1 0 0,0 0-16,-1 0 15,1 0 1,0 0-16,-1 0 16,1 24-1,0-24 1,0 23-1,-24 0-15,24 1 16,-1-24 0,1 0-16,0 0 15,23 23-15,-24-23 16,1 0 0,0 23-1,0-23 1,23 24 15,-24-24-31,24 23 16,-23-23-1,23 23 1,-23 24 31,23-24 47,0 24-63,0-24-31,0 0 15,23 1 17,-23-1-17,23-23-15,1 0 16,-1 23-16,0-23 16,0 0-1,1 0 1,22 0-16,-22 0 15,-1 0-15,0 47 16,24-47-16,-24 0 16,24 0-1,-1 0 1,-22 0 0,22 0-1,-22 23 1,22-23-1,-23 0-15,1 0 16,-1 0 0,0 0-16,1 0 15,22 0-15,-22 0 16,-1 0 0,0 0-16,1 0 15,-1 0 1,0 0-1,0 0 17,1 0-17,-1 0-15,0 0 32,1 0-32,-1 0 15,0 0 16,24 0 1,-24-23-17,0 23 1,24-24 0,0 1 15,-47 0 78,0 0-109,0-1 16,0 1-1,0-47 1,-24 47 0,1-1-1,0-22 1,23 23 0,-24-1-1,1 1 1,0 0 15,0-1-15,-1 1 15,1 23-15,0-23-1,-1 23 1,1 0-1,-24-24 1,47 1 0,-23 23-1,-23 0-15,22 0 16,-46-23 0,47 23-16,-47 0 15,23 0-15,24 0 16,-23 0-16,22 0 15,-46 0-15,47 0 16,-24 0 0,24 0-1,-23 0 1,22 0-16,-22 0 16,22 0-1,-22 0 32</inkml:trace>
        </inkml:traceGroup>
        <inkml:traceGroup>
          <inkml:annotationXML>
            <emma:emma xmlns:emma="http://www.w3.org/2003/04/emma" version="1.0">
              <emma:interpretation id="{09A1840E-B118-4EAE-9EE1-C98A185CF75C}" emma:medium="tactile" emma:mode="ink">
                <msink:context xmlns:msink="http://schemas.microsoft.com/ink/2010/main" type="inkWord" rotatedBoundingBox="24458,9900 25779,9360 26240,10490 24919,11029"/>
              </emma:interpretation>
              <emma:one-of disjunction-type="recognition" id="oneOf1">
                <emma:interpretation id="interp1" emma:lang="" emma:confidence="1">
                  <emma:literal>o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°</emma:literal>
                </emma:interpretation>
                <emma:interpretation id="interp4" emma:lang="" emma:confidence="0">
                  <emma:literal>0</emma:literal>
                </emma:interpretation>
                <emma:interpretation id="interp5" emma:lang="" emma:confidence="0">
                  <emma:literal>o.</emma:literal>
                </emma:interpretation>
              </emma:one-of>
            </emma:emma>
          </inkml:annotationXML>
          <inkml:trace contextRef="#ctx0" brushRef="#br0" timeOffset="4296.54">2610-1411 0,'-24'0'31,"-22"0"-31,-1 0 16,24 0-16,-24 0 15,1 0-15,-1 23 16,24-23-16,-24 24 16,1-1-16,-1-23 15,24 23-15,-1-23 16,-45 47-16,22-47 31,24 23-31,-24-23 16,47 24-16,-23-24 15,-24 46-15,24-22 32,0-24-17,23 23-15,-24 0 16,1 24 0,23-24-1,0 0 1,0 1-1,0-1-15,0 0 16,0 24-16,0-1 16,0-22-16,0-1 15,0 24-15,0-1 16,0-22-16,47 22 16,-24 24-16,0-70 15,0 23-15,24 24 16,-24-24-1,24 24-15,-24-24 16,24-23-16,-24 0 16,24 47-1,-1-47 1,-22 23-16,-1-23 16,0 0-16,1 0 15,-1 0-15,0 0 0,24 0 16,-24 0-1,0 0-15,24 0 16,0 0-16,-24 0 16,23 0-16,-22 0 15,-1 0-15,0 0 16,24 0-16,-24 0 16,24 0-1,-24 0 1,24 0-16,-1 0 15,-22 0 32,-1 0-15,0-46-17,1 22 1,-24 1-1,23 0-15,-23-1 16,23 1-16,-23 0 16,24-1-16,-24 1 15,0 0-15,0-1 16,23 1-16,-23 0 31,0-24-31,23 24 16,-23 0-1,0-24-15,23 0 16,-23 24 0,0-23-1,0 22 1,0-22 0,0 22 15,0 1 16,0 0-47,0-1 15,0-22 17,0 23-17,-23 23 1,23-24-1,-23 1-15,0 0 16,-1 23 0,1 0-1,-24 0 1,24 0-16,0 0 16,-24 0-16,1-24 15,-1 24 1,24 0-16,-24-23 15,24 23 1,-24 0 0,24 0-1,-24-23 17,24 23-17,0 0 16,-1 0-31,1 0 32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0:24:01.28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43D1BFD-1976-4C36-A923-92988A6F7872}" emma:medium="tactile" emma:mode="ink">
          <msink:context xmlns:msink="http://schemas.microsoft.com/ink/2010/main" type="writingRegion" rotatedBoundingBox="11520,4884 3981,9179 2998,7452 10536,3158"/>
        </emma:interpretation>
      </emma:emma>
    </inkml:annotationXML>
    <inkml:traceGroup>
      <inkml:annotationXML>
        <emma:emma xmlns:emma="http://www.w3.org/2003/04/emma" version="1.0">
          <emma:interpretation id="{F2383688-75D5-4774-9CF4-5B4EE09D0D29}" emma:medium="tactile" emma:mode="ink">
            <msink:context xmlns:msink="http://schemas.microsoft.com/ink/2010/main" type="paragraph" rotatedBoundingBox="11520,4884 3981,9179 2998,7452 10536,31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1663F2-BA41-445B-ABB9-A585ED1E75B3}" emma:medium="tactile" emma:mode="ink">
              <msink:context xmlns:msink="http://schemas.microsoft.com/ink/2010/main" type="line" rotatedBoundingBox="11520,4884 3981,9179 2998,7452 10536,3158"/>
            </emma:interpretation>
          </emma:emma>
        </inkml:annotationXML>
        <inkml:traceGroup>
          <inkml:annotationXML>
            <emma:emma xmlns:emma="http://www.w3.org/2003/04/emma" version="1.0">
              <emma:interpretation id="{6D4C30CD-0461-4674-A8E4-78B8E44FEBB6}" emma:medium="tactile" emma:mode="ink">
                <msink:context xmlns:msink="http://schemas.microsoft.com/ink/2010/main" type="inkWord" rotatedBoundingBox="11316,4526 10024,5262 9257,3916 10549,3180"/>
              </emma:interpretation>
              <emma:one-of disjunction-type="recognition" id="oneOf0">
                <emma:interpretation id="interp0" emma:lang="" emma:confidence="1">
                  <emma:literal>.</emma:literal>
                </emma:interpretation>
                <emma:interpretation id="interp1" emma:lang="" emma:confidence="0">
                  <emma:literal>..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a</emma:literal>
                </emma:interpretation>
              </emma:one-of>
            </emma:emma>
          </inkml:annotationXML>
          <inkml:trace contextRef="#ctx0" brushRef="#br0">4736-2843 0,'-23'0'78,"23"-23"-78,-23 23 16,0 0-1,-24 0 1,24 0 0,-24-23 15,24 23-31,-1 0 16,1 0-1,0 0 1,-24 0-16,24 0 15,0 0 1,-1 0-16,-22 0 16,22 0-1,1 0 1,0 0-16,-1 0 16,1 0-1,0 0-15,0 0 16,-1 0-1,1 0 1,0 0 0,-1 0-1,-22 23 1,22 0 0,1 0-1,0-23 1,0 24-16,-1-1 15,1 0 1,-24 24 0,47-24-1,-23 1-15,23-1 16,0 0 0,-23 0-16,-1 1 15,24-1 1,0 24-16,0-24 15,-23 24 1,23-24 0,-46 70-16,46-46 31,0-24-15,0 47-16,0-23 15,0-24 1,0 0-16,0 0 15,0 1 1,0-1-16,0 0 16,0 1-16,0-1 31,0 0-15,0 1-16,0-1 31,0 0-16,0 0 1,0 1 0,0-1-1,0 0-15,0 1 32,23-1-32,-23 0 15,23 1-15,0-1 16,1 0-1,22 47 1,-22-47 0,-1-23-1,0 24-15,24-1 32,-24 0-17,0-23 1,1 24-1,-1-24 1,0 0 0,1 0-1,22 46 1,1-46 0,-24 0-1,0 0 1,1 0-16,22 0 31,-22 0-15,-1 0-1,0 0 1,1 0 0,-1 0-1,47 0 1,-47 0 15,0 0 0,-23-23-31,24 0 16,-1-1 0,0 1 15,1 0-31,-1-1 15,0-22 17,-23 23-17,24 23 17,-1-24-17,-23 1 1,0 0-1,23-1-15,0-22 16,1 22 15,-24 1 1,0 0-17,0-1 1,0 1-1,46 0-15,-46-24 16,0 1 0,0 22-1,0 1 1,0 0 0,0-1-1,0 1 1,0 0-16,0 0 15,0-24 1,0 24 0,0-1-16,0 1 15,0-24 1,0 24 0,0 0-1,0 0 1,0-1-1,0 1 1,0 0 0,0-1-1,0 1 1,0 0-16,0-1 31,0 1-15,0 0-16,0-1 31,0 1-15,0 0-1,0 0 17,0-1-17,0 1 1,-23 0-1,23-1 1,-23 1 0,23 0 156</inkml:trace>
        </inkml:traceGroup>
        <inkml:traceGroup>
          <inkml:annotationXML>
            <emma:emma xmlns:emma="http://www.w3.org/2003/04/emma" version="1.0">
              <emma:interpretation id="{1E1D09D1-8199-4C66-A771-A805C81C6B78}" emma:medium="tactile" emma:mode="ink">
                <msink:context xmlns:msink="http://schemas.microsoft.com/ink/2010/main" type="inkWord" rotatedBoundingBox="8043,6865 6496,7747 5903,6705 7450,5824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16999.73">1194 0 0,'-23'0'62,"-23"23"-46,22-23 0,-22 0-16,22 0 15,-22 24-15,-1-24 16,-23 0-16,24 0 16,-1 0-16,24 0 15,-1 0-15,1 0 47,0 0-47,-1 0 16,1 0-16,0 0 15,0 0-15,-47 0 16,70 23 0,-24-23-1,-22 0 32,22 0-16,1 0-15,0 23 0,0-23-1,-1 24 1,1-24-1,0 23 1,-24 0 15,24-23-15,-1 24 15,1-1-31,0 0 31,-24 0 16,24-23-31,23 24 0,-23-24-1,23 23 1,-47 0-1,47 24 17,0-24-1,0 1-31,0-1 31,0 0-15,0 0 15,0 1-31,0-1 16,47 0-1,-1-23-15,1 24 16,-1-1-16,71 0 16,-70 1-16,22-1 15,-22-23-15,46 46 16,-23-46-16,-23 24 15,23-24 1,0 0-16,23 0 16,-23 0-16,-24 0 15,1 0-15,23 0 16,-47 0-16,47 0 16,-23 0-16,-1 0 15,24-24-15,0 24 16,-47 0-16,24 0 15,0 0-15,-1-23 16,-23 23-16,1 0 16,22-23-16,-22 0 15,-1 23-15,0-24 16,1 1 0,-1 0-1,0-1 1,-23 1 15,0 0-15,0-1-1,0 1-15,0 0 16,0-24-16,0 24 16,0 0-1,0-1 1,0 1-1,0 0 1,0-1 0,0 1-1,0 0 1,-23 23-16,23-23 16,-23-1-1,-1 1 16,24 0-31,-23 23 16,0 0-16,23-24 16,-24 24-1,24-23-15,-23 23 16,-24-23 0,1 23 15,23 0-16,-24 0 1,24 0-16,-47 0 31,46 0-31,1 0 16,-23 0-16,22 0 16,1 0-16,0 0 31,23-24 16</inkml:trace>
        </inkml:traceGroup>
        <inkml:traceGroup>
          <inkml:annotationXML>
            <emma:emma xmlns:emma="http://www.w3.org/2003/04/emma" version="1.0">
              <emma:interpretation id="{7E0DB927-25D8-4836-B694-2B4C8CF9A5A6}" emma:medium="tactile" emma:mode="ink">
                <msink:context xmlns:msink="http://schemas.microsoft.com/ink/2010/main" type="inkWord" rotatedBoundingBox="5105,8168 3822,8899 2998,7452 4281,6721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0" timeOffset="-14448.35">-1858 629 0,'-24'0'109,"1"0"-93,0 0-16,0 24 16,-1-24-16,-22 0 15,22 0 1,1 0-16,0 23 15,-1-23 1,-22 23-16,-1-23 16,1 23-16,-1 1 15,-23-1-15,24-23 16,22 0-16,-22 47 16,22-47-16,1 23 31,23 0 0,-23 1-15,23-1-1,0 24-15,-24-24 16,1 47 0,23-24-1,-23-22-15,23-1 16,0 0-16,0 1 15,0-1-15,0 23 16,0-22-16,0 22 16,0-22-1,0-1 1,0 24-16,0-1 16,0 1-1,0-24-15,0 0 16,0 1-1,0-1-15,0 0 32,0 24-1,0-24-31,23 24 16,-23-24-1,23 0 1,-23 24-16,47-24 15,-47 1-15,23-1 16,1-23 0,-24 23-16,23 1 15,0-24 1,1 23-16,22-23 16,1 0-1,-47 23-15,46 0 16,1-23-16,23 24 15,-47-24-15,47 0 16,0 0-16,-47 0 16,70 23-16,-23-23 15,-23 0-15,23 0 16,-23 0-16,-1 0 16,1 0-16,-24 0 15,24 0-15,-24 0 16,24 0-1,-24 0-15,0 0 16,0-23-16,1-1 16,-1 1-1,-23-23 1,23 22 0,-23 1-16,24 0 15,-24-1 1,23 1-16,-23-24 15,0 24 1,0-23-16,0 22 16,0-22-1,0-1-15,0 24 16,0-1-16,0 1 16,0 0-1,0-1 1,0-22-16,0 23 15,-23-1-15,23-22 16,0 22-16,0-22 16,-24 22-16,24-22 15,0 23 1,-23-24 0,0 24-1,23-1 1,0 1-16,-24 0 31,24-1-31,-23 1 16,0-23-16,0 22 15,23 1 1,-24 0 0,1-1-1,0 24-15,23-23 16,-24 23-16,24-23 15,-46-1-15,-1 1 16,47 0 0,-46 23-16,22-24 15,1 24-15,0 0 16,-1-23-16,1 23 16,0-23-1,-1 23 1,1 0-1,0 0 1,-1 0 0,1 0-1,0 0 1,-24 0-16,24 0 31,0 0 0,-1-23-31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0:23:56.72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E55D48-EAB1-4D2A-8B68-C92FFA423305}" emma:medium="tactile" emma:mode="ink">
          <msink:context xmlns:msink="http://schemas.microsoft.com/ink/2010/main" type="inkDrawing" rotatedBoundingBox="1341,2482 3114,2902 2826,4116 1053,3696" hotPoints="2961,2761 2837,4135 1463,4010 1588,2636" semanticType="enclosure" shapeName="Square"/>
        </emma:interpretation>
      </emma:emma>
    </inkml:annotationXML>
    <inkml:trace contextRef="#ctx0" brushRef="#br0">1593 270 0,'-23'-24'78,"-47"1"-62,0 0-16,0 23 15,-93-47-15,23 1 16,47 22-1,0 1-15,23 23 16,0 0-16,0-47 16,47 47-16,-24 0 15,24 0 1,0 0-16,-1 0 16,-22 0-16,-1 0 15,24 0 1,-24 0-1,1 0-15,-1 24 16,0-1 0,24 0-1,0 1-15,23-1 16,-24-23-16,1 46 16,-23 24-16,46-23 15,-47 23 1,24 0-16,23-47 15,0 24-15,0-1 16,0 1-16,0 0 16,0-24-16,0 23 15,0-22-15,0 46 16,0-47 0,0 24-16,0-24 15,23 0 1,-23 0-16,23 1 15,1-1-15,-1 0 16,23 24 0,-22-47-16,22 47 15,1-24-15,23 0 16,-24 24-16,1-47 16,46 46-16,-23-46 15,-23 24-15,23-1 16,-24-23-16,1 23 15,23 1-15,0-24 16,0 0-16,-24 0 16,47 0-16,-23 0 15,0 0-15,0 0 16,-23 0-16,23 0 16,-24 0-1,-22 0-15,22 0 31,-22-24-15,-1 1 0,23-24-1,-46 1 1,0 22 0,24 1-16,-24-23 15,0 22 1,0 1-16,0-24 15,0 1-15,0 22 16,0 1-16,0-23 16,0 22-16,0 1 15,0-47-15,0 23 16,0 24 0,0-23-1,0 22 1,0 1-1,0 0 1,0-1-16,0 1 16,0 0 15,-24 23-15,24-24-1,0 1 16,-23-23-15,0 22 15,0 24-15,23-23 0,-24 23 15,24-23 16,-23 23-32,0-24 32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0:24:39.83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244CB62-A34B-415E-BA39-9DEEB749C32A}" emma:medium="tactile" emma:mode="ink">
          <msink:context xmlns:msink="http://schemas.microsoft.com/ink/2010/main" type="inkDrawing" rotatedBoundingBox="2870,9086 5897,9544 5784,10291 2757,9833" hotPoints="5495,9312 5522,9986 3003,10088 2976,9415" semanticType="enclosure" shapeName="Rectangle"/>
        </emma:interpretation>
      </emma:emma>
    </inkml:annotationXML>
    <inkml:trace contextRef="#ctx0" brushRef="#br0">1727 187 0,'-47'0'109,"24"0"-93,-24 0-16,24 0 16,-24-23-16,-23 23 15,47 0-15,-47 0 16,47-24-16,-70 24 16,-24-46-16,70 46 15,24 0-15,-23 0 16,22 0-1,-22 0 1,22-23-16,1 23 16,-24 0-1,24 0-15,0 0 16,0 0-16,-1-24 16,1 24 15,0 0-31,-1 0 15,1 0-15,0 0 16,-1 0-16,-22 0 16,22-23-16,1 23 15,0 0-15,-47 0 16,47 0-16,-1 0 16,1 0-1,0 0 1,-1-23 31,1 23-32,0 0 1,0 0 15,-1 0-15,1 0-16,23 23 15,-23-23 1,-1 0-16,1 23 31,0-23-15,23 24 0,-24-1-16,24 23 31,-23-22-31,0-1 31,23 0-31,0 24 31,0-24 1,-47 24-17,47-24 1,0 0 15,0 1 0,0-1-15,24 0 15,-24 1-15,0-1-1,46 24 1,-23-24 15,1 0 1,-1-23-17,0 24-15,1-24 16,-1 0 46,24 0-30,-1 23 30,-23-23 16,1 0-15,-1 0-32,0 0-31,1 23 31,-1-23 16,0 0-31,1 0 15,-1 0 78,0 0-77,0 0-17,24 0 1,140 23-16,92 1 15,1 46-15,-24-47 16,-69 0-16,-1 24 16,-93-47-16,-46 0 15,-24 23-15,0-23 63,24 0-63,-24 23 15,1-23 1,-1 0-16,0 0 31,0 0-31,1 0 16,22 0 31,-22 0-32,-1 0 1,0 0-16,1 0 16,-1 0-1,24 24-15,-24-24 32,0 0-32,0 0 15,1 0 1,-1 0-1,0 0 32,1 0-31,-1 0-16,0 0 16,1 0-1,-1 0 1,0 0-1,0 0 1,1 0 15,-1-24-31,0 1 32,24 0-1,-47 0-31,23-1 15,-23 1 17,24 0-32,-24-1 15,0 1 1,0 0 0,0-1-1,0 1 1,0 0-1,0 0 1,0-1 15,0 1-15,0 0 0,-47-24 15,24 24 16,-1-1-16,1 1-15,23 0-16,-23 23 15,-1 0-15,24-24 16,-23 24-16,-23-46 31,22 46-15,1 0-16,0 0 15,-1-23 1,1 23 0,-24-24-16,24 24 15,0-23 1,-24 0-16,1 23 31,22 0-31,-22 0 16,22-24-16,1 24 15,0 0-15,-1 0 16,1 0-16,0 0 16,-24-46-16,1 46 46,22 0-46,-22 0 16,22 0 0,-22 0-16,23 0 15,-1 0-15,1 0 16,0 0 0,-1 0-16,1 0 31,0 0-16,-24 0 17,24 0-32,-24 0 31,24 0 0,-24 0-15,24 0 15,-24 0-15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0:24:11.76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E5C71F8-3C31-4B34-932C-A242E458316B}" emma:medium="tactile" emma:mode="ink">
          <msink:context xmlns:msink="http://schemas.microsoft.com/ink/2010/main" type="writingRegion" rotatedBoundingBox="14215,9460 14867,9460 14867,10066 14215,10066"/>
        </emma:interpretation>
      </emma:emma>
    </inkml:annotationXML>
    <inkml:traceGroup>
      <inkml:annotationXML>
        <emma:emma xmlns:emma="http://www.w3.org/2003/04/emma" version="1.0">
          <emma:interpretation id="{A04E993F-42B9-492D-8A64-C893C6D1A15D}" emma:medium="tactile" emma:mode="ink">
            <msink:context xmlns:msink="http://schemas.microsoft.com/ink/2010/main" type="paragraph" rotatedBoundingBox="14215,9460 14867,9460 14867,10066 14215,100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DD4C17-C7CE-45F5-9BEA-F30DF0B2EEEB}" emma:medium="tactile" emma:mode="ink">
              <msink:context xmlns:msink="http://schemas.microsoft.com/ink/2010/main" type="line" rotatedBoundingBox="14215,9460 14867,9460 14867,10066 14215,10066"/>
            </emma:interpretation>
          </emma:emma>
        </inkml:annotationXML>
        <inkml:traceGroup>
          <inkml:annotationXML>
            <emma:emma xmlns:emma="http://www.w3.org/2003/04/emma" version="1.0">
              <emma:interpretation id="{3DEA4EFD-C8FF-4861-9EB1-C9037F094AC3}" emma:medium="tactile" emma:mode="ink">
                <msink:context xmlns:msink="http://schemas.microsoft.com/ink/2010/main" type="inkWord" rotatedBoundingBox="14215,9460 14867,9460 14867,10066 14215,10066"/>
              </emma:interpretation>
              <emma:one-of disjunction-type="recognition" id="oneOf0">
                <emma:interpretation id="interp0" emma:lang="" emma:confidence="1">
                  <emma:literal>.</emma:literal>
                </emma:interpretation>
                <emma:interpretation id="interp1" emma:lang="" emma:confidence="0">
                  <emma:literal>o</emma:literal>
                </emma:interpretation>
                <emma:interpretation id="interp2" emma:lang="" emma:confidence="0">
                  <emma:literal>0</emma:literal>
                </emma:interpretation>
                <emma:interpretation id="interp3" emma:lang="" emma:confidence="0">
                  <emma:literal>°</emma:literal>
                </emma:interpretation>
                <emma:interpretation id="interp4" emma:lang="" emma:confidence="0">
                  <emma:literal>O</emma:literal>
                </emma:interpretation>
              </emma:one-of>
            </emma:emma>
          </inkml:annotationXML>
          <inkml:trace contextRef="#ctx0" brushRef="#br0">332 1 0,'-23'0'156,"-24"0"-124,24 0-17,23 24-15,-47-1 16,24 0 15,-1 1-15,1-1-1,0 0 32,-1-23-31,24 23-1,-23 1 17,23-1-17,0 0 17,-23 1-17,23-1 1,0 0-1,0 1 1,0 22 0,0-22-1,0-1-15,0 0 16,0 0 15,0 1-31,-23-24 16,23 23 15,0 0 32,0 1-32,23-24-16,0 23 17,24-23-17,-1 23 17,-22-23-32,-1 0 15,24 0 1,-24 0-1,0 0-15,1 0 16,-1 0 0,0 0-16,0 0 15,1 0 1,-1 0 0,0 0-1,1 0 16,22 0 1,-22 0-1,-1 0-15,0 0-1,-23-23 1,23 23-1,-23-23-15,0-24 32,24 24-17,-24-1 1,0-22-16,23 23 16,-23-1-1,0 1 1,0 0-1,0-1 1,0 1-16,0 0 16,0-1-16,0 1 15,0-24 1,0 24 15,0 0 0,0 0-31,-23-1 32,-1 24-17,24-23-15,-23 23 32,23-23-17,-23-1 16,0 24 16,-1 0-31,1 0 0,0 0-1,-1 0 1,1 0-16,0 0 15,-1 0-15,-22 0 16,23 0 0,-1 0-16,1 0 15,0 0-15,-1 0 16,1 0 0,0 0-16,-1 0 15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0:24:14.79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706298-86CC-430D-A28B-471B3F0C9634}" emma:medium="tactile" emma:mode="ink">
          <msink:context xmlns:msink="http://schemas.microsoft.com/ink/2010/main" type="writingRegion" rotatedBoundingBox="24563,10055 23451,10563 23014,9606 24126,9098"/>
        </emma:interpretation>
      </emma:emma>
    </inkml:annotationXML>
    <inkml:traceGroup>
      <inkml:annotationXML>
        <emma:emma xmlns:emma="http://www.w3.org/2003/04/emma" version="1.0">
          <emma:interpretation id="{B7C62980-5F39-4F9B-8F61-F334B8BE5715}" emma:medium="tactile" emma:mode="ink">
            <msink:context xmlns:msink="http://schemas.microsoft.com/ink/2010/main" type="paragraph" rotatedBoundingBox="24563,10055 23451,10563 23014,9606 24126,90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7311C6-8D25-487F-B5AA-4A7D64173037}" emma:medium="tactile" emma:mode="ink">
              <msink:context xmlns:msink="http://schemas.microsoft.com/ink/2010/main" type="line" rotatedBoundingBox="24563,10055 23451,10563 23014,9606 24126,9098"/>
            </emma:interpretation>
          </emma:emma>
        </inkml:annotationXML>
        <inkml:traceGroup>
          <inkml:annotationXML>
            <emma:emma xmlns:emma="http://www.w3.org/2003/04/emma" version="1.0">
              <emma:interpretation id="{E17CC6AA-ADB8-48EB-9D8A-159DB3D7E4EE}" emma:medium="tactile" emma:mode="ink">
                <msink:context xmlns:msink="http://schemas.microsoft.com/ink/2010/main" type="inkWord" rotatedBoundingBox="24563,10055 23451,10563 23014,9606 24126,9098"/>
              </emma:interpretation>
              <emma:one-of disjunction-type="recognition" id="oneOf0">
                <emma:interpretation id="interp0" emma:lang="" emma:confidence="1">
                  <emma:literal>.</emma:literal>
                </emma:interpretation>
                <emma:interpretation id="interp1" emma:lang="" emma:confidence="0">
                  <emma:literal>..</emma:literal>
                </emma:interpretation>
                <emma:interpretation id="interp2" emma:lang="" emma:confidence="0">
                  <emma:literal>,</emma:literal>
                </emma:interpretation>
                <emma:interpretation id="interp3" emma:lang="" emma:confidence="0">
                  <emma:literal>°</emma:literal>
                </emma:interpretation>
                <emma:interpretation id="interp4" emma:lang="" emma:confidence="0">
                  <emma:literal>-</emma:literal>
                </emma:interpretation>
              </emma:one-of>
            </emma:emma>
          </inkml:annotationXML>
          <inkml:trace contextRef="#ctx0" brushRef="#br0">1034 57 0,'-23'0'109,"0"0"-109,-24 0 16,1-23-16,22 23 31,1 0-31,-24-24 15,24 24 1,-24 0-16,1 0 16,23 0-1,-24 0 1,24 0 0,-24 0-1,24 0-15,-24 0 16,24 0-1,-1 0 1,-45 0 0,22 0-1,24 0 17,-1 0-32,1 0 15,23 24-15,-47-24 16,47 23-1,-23-23 1,23 23 0,-23 1 15,0-1 0,-1-23-15,24 23-16,-23-23 15,23 24 1,0-1 0,0 0-1,-23-23 1,-1 23-16,24 1 16,0-1 30,-23 0-46,23 1 47,0-1-15,0 0-32,0 1 46,0-1-46,0 0 16,0 1 0,0 22 15,0-23-15,0 1-16,0-1 15,0 0 16,0 24-15,0-24 0,0 24 15,0-24-15,23 0-1,-23 1 16,24-1-15,-24 0 31,23 1-47,0-1 31,1-23-15,-1 0 15,-23 23-31,23-23 16,0 0-16,24 0 15,-47 24-15,23-24 16,1 0-16,-1 0 16,0 0-1,24 23-15,-24-23 16,24 0-1,-24 0 1,0 0 0,1 0-16,-1 0 15,0 0 1,1 0 15,-1 0-15,24 0-1,-24-23 17,0 23-1,0 0-15,1-24-16,-1 24 15,0-23-15,1 0 16,-1 23-1,-23-24 1,47 1-16,-47 0 16,23 23-16,-23-24 15,46 1 1,-46 0 0,0 0-1,0-1 16,47 1-31,-47-24 32,0 24-17,0-24 1,0 24 0,0-23-1,0 22 16,0 1-15,0 0 0,0-1-16,0 1 15,0 0 1,0-1 0,0 1-1,0 0 16,-23 23-31,23-24 16,0 1 0,0 0-1,-24 0 1,1-1 15,0 24 16,0-23-31,-1 23 15,1 0 63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0:24:18.7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78812BA-9117-47AB-A02A-85D98E365093}" emma:medium="tactile" emma:mode="ink">
          <msink:context xmlns:msink="http://schemas.microsoft.com/ink/2010/main" type="writingRegion" rotatedBoundingBox="3573,7035 8388,4996 9700,8095 4885,10133"/>
        </emma:interpretation>
      </emma:emma>
    </inkml:annotationXML>
    <inkml:traceGroup>
      <inkml:annotationXML>
        <emma:emma xmlns:emma="http://www.w3.org/2003/04/emma" version="1.0">
          <emma:interpretation id="{B50A54F0-BF06-443A-912B-2D3A80B1C72B}" emma:medium="tactile" emma:mode="ink">
            <msink:context xmlns:msink="http://schemas.microsoft.com/ink/2010/main" type="paragraph" rotatedBoundingBox="4246,6750 8388,4996 8992,6423 4851,81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ABBE3B-953A-4753-A4A7-5173C636811E}" emma:medium="tactile" emma:mode="ink">
              <msink:context xmlns:msink="http://schemas.microsoft.com/ink/2010/main" type="line" rotatedBoundingBox="4246,6750 8388,4996 8992,6423 4851,8177"/>
            </emma:interpretation>
          </emma:emma>
        </inkml:annotationXML>
        <inkml:traceGroup>
          <inkml:annotationXML>
            <emma:emma xmlns:emma="http://www.w3.org/2003/04/emma" version="1.0">
              <emma:interpretation id="{61B8FD31-4976-4D81-862F-80FD5E350DA5}" emma:medium="tactile" emma:mode="ink">
                <msink:context xmlns:msink="http://schemas.microsoft.com/ink/2010/main" type="inkWord" rotatedBoundingBox="4246,6750 5717,6127 6322,7554 4851,817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940 54 0,'0'-23'125,"-23"23"-125,-1-24 15,1 24 17,-24 0-17,24 0 16,0 0 1,-1 0-17,1 0-15,0 0 32,0 0-17,-24 0 16,24 0 1,-1 24-17,1-24 1,0 0 0,-1 23-1,1 0 1,0-23-16,-1 0 15,1 24 1,-23-1-16,-1 24 16,24-47-1,-1 0 1,1 23-16,23 0 16,-23-23 15,-1 24-31,1-24 15,0 23 32,0 0 0,23 24 0,-24-24-31,24 24 15,-23-47-15,23 23-16,0 24 15,-23-24-15,23 23 16,0 1-16,0 46 15,0-23 1,-47-23-16,47-1 16,0 24-1,0 0-15,-23 0 16,23-47-16,0 47 16,0-46-1,0 22-15,0-22 16,0 22-1,0-23 1,0 24 0,0-24-1,0 24 1,0-24 0,0 1-1,23-1-15,-23 0 16,23-23-1,-23 23 1,24-23-16,-24 24 16,23-24-16,0 23 15,1 0 1,22-23 0,-23 24-16,1-1 15,22-23 1,1 0-16,-24 0 0,1 23 15,-1-23 1,0 0 0,0 0-1,1 0 17,-1 0-1,0 0 0,1 0 0,-1 0-15,0 0 0,1 0 15,-1-23-31,0 0 15,1-1 17,-1 24-32,-23-23 15,23 23-15,-23-23 16,23-1 0,1 1-1,-1 23-15,0-23 16,24 0-16,-24 23 15,1-24-15,-1 1 16,0 23-16,24-23 16,-24-1-16,0 24 15,1-23-15,-1 23 16,0-23 0,1 23-16,-1-24 15,0 24-15,-23-23 16,23 23-16,24-23 47,-47 0-47,23-1 15,1 24 1,-1-46 0,-23 22-1,0 1 1,0 0-1,23 23-15,1-24 16,-24 1 0,0 0-1,0 0 1,0-24 0,0 24-1,0-24 16,0 24-15,0-24 0,0 24-1,0-1 1,0-22-16,0 23 16,0-24-1,-24 24 1,1-47-1,0 23 1,-1 1-16,24-24 16,-23 70 15,23-24-31,-23-22 16,-1 22-1,24 1 16,0 0-31,-23 0 16,0-1-16,23 1 16,-23 23-1,-1-23 1,24-1 0,-23 1-1,0 0 1,-24-24 31,24 47-32,-1-23 1,1 23 15,23-24-31</inkml:trace>
        </inkml:traceGroup>
        <inkml:traceGroup>
          <inkml:annotationXML>
            <emma:emma xmlns:emma="http://www.w3.org/2003/04/emma" version="1.0">
              <emma:interpretation id="{D6AB692E-8CEF-4658-BDD3-7713964ED0BF}" emma:medium="tactile" emma:mode="ink">
                <msink:context xmlns:msink="http://schemas.microsoft.com/ink/2010/main" type="inkWord" rotatedBoundingBox="7142,5824 8496,5251 8976,6384 7622,6958"/>
              </emma:interpretation>
              <emma:one-of disjunction-type="recognition" id="oneOf1">
                <emma:interpretation id="interp1" emma:lang="" emma:confidence="1">
                  <emma:literal>o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°</emma:literal>
                </emma:interpretation>
                <emma:interpretation id="interp4" emma:lang="" emma:confidence="0">
                  <emma:literal>o.</emma:literal>
                </emma:interpretation>
                <emma:interpretation id="interp5" emma:lang="" emma:confidence="0">
                  <emma:literal>0</emma:literal>
                </emma:interpretation>
              </emma:one-of>
            </emma:emma>
          </inkml:annotationXML>
          <inkml:trace contextRef="#ctx0" brushRef="#br0" timeOffset="3271.34">3666-668 0,'-23'0'31,"0"0"-15,-1 0 15,1 0-31,0 0 15,-24 0 1,24 0-16,0 0 16,-24 0-1,24 0-15,-1 0 16,-22 0 0,22 0-1,1 0 1,0 0-1,0 0 1,-1 0-16,1 0 16,0 0-1,-1 0-15,1 0 16,-24 0 0,24 0-1,-24 0 16,24 0-15,23 23 0,-46-23-16,22 0 15,-22 0 1,46 23-16,-24-23 16,1 0 15,23 24-16,-23-24 1,-1 23-16,1-23 31,0 23-15,0-23 0,23 24 15,0-1-31,0 0 15,0 0 1,0 1 0,-24 22-1,24-22-15,0-1 16,0 24 0,0-1-1,0 1-15,0-24 16,0 0-1,0 1-15,0-1 16,0 0-16,0 1 16,0 22-1,24-23 1,-24 1 0,23-1-16,-23 0 15,23-23 1,0 24-16,24-1 15,0 0 1,-24 1-16,0-24 16,24 0-16,-1 46 15,1-46-15,0 0 16,23 24-16,-24-24 16,24 23-16,0-23 15,-23 46-15,-1-46 16,-22 0-16,45 0 15,-22 0 1,-24 0 0,1 0-16,-1 0 15,0 0 1,1 0 0,-1 0-16,0-23 15,47 23-15,-23-46 16,-1 22-16,-22 24 15,22-23-15,1-24 16,-24 47-16,0 0 16,-23-23-16,24 23 15,-1-23 1,-23-24 31,23 47-47,-23-23 15,0-1 1,0 1 0,0 0-16,0 0 15,0-24 1,0 24 0,0-24-1,0 24 1,0-1 15,0 1-31,0 0 31,0-24-15,-23 24 0,-24-47-1,47 47 1,0-1-1,-23 1 1,23 0 15,-23 0-15,0 23 0,23-24-1,-24 24 1,-22 0 15,46-23-15,-24 23-16,1 0 15,0 0 1,-1-47 0,1 47-1,0 0-15,-24-23 16,24 23-1,0 0 48</inkml:trace>
        </inkml:traceGroup>
      </inkml:traceGroup>
    </inkml:traceGroup>
    <inkml:traceGroup>
      <inkml:annotationXML>
        <emma:emma xmlns:emma="http://www.w3.org/2003/04/emma" version="1.0">
          <emma:interpretation id="{2B3AB57E-7CC1-44E0-B4A8-087E79EA111E}" emma:medium="tactile" emma:mode="ink">
            <msink:context xmlns:msink="http://schemas.microsoft.com/ink/2010/main" type="paragraph" rotatedBoundingBox="4369,8255 7371,8648 7265,9456 4263,90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456897-D50B-46A6-A9D6-E1C4B0902D86}" emma:medium="tactile" emma:mode="ink">
              <msink:context xmlns:msink="http://schemas.microsoft.com/ink/2010/main" type="line" rotatedBoundingBox="4369,8255 7371,8648 7265,9456 4263,9063"/>
            </emma:interpretation>
          </emma:emma>
        </inkml:annotationXML>
        <inkml:traceGroup>
          <inkml:annotationXML>
            <emma:emma xmlns:emma="http://www.w3.org/2003/04/emma" version="1.0">
              <emma:interpretation id="{874B6486-3370-4361-A060-85B7ABC6410D}" emma:medium="tactile" emma:mode="ink">
                <msink:context xmlns:msink="http://schemas.microsoft.com/ink/2010/main" type="inkWord" rotatedBoundingBox="4369,8255 7371,8648 7265,9456 4263,9063"/>
              </emma:interpretation>
              <emma:one-of disjunction-type="recognition" id="oneOf2">
                <emma:interpretation id="interp6" emma:lang="" emma:confidence="1">
                  <emma:literal>.</emma:literal>
                </emma:interpretation>
                <emma:interpretation id="interp7" emma:lang="" emma:confidence="0">
                  <emma:literal>0</emma:literal>
                </emma:interpretation>
                <emma:interpretation id="interp8" emma:lang="" emma:confidence="0">
                  <emma:literal>°</emma:literal>
                </emma:interpretation>
                <emma:interpretation id="interp9" emma:lang="" emma:confidence="0">
                  <emma:literal>..</emma:literal>
                </emma:interpretation>
                <emma:interpretation id="interp10" emma:lang="" emma:confidence="0">
                  <emma:literal>-</emma:literal>
                </emma:interpretation>
              </emma:one-of>
            </emma:emma>
          </inkml:annotationXML>
          <inkml:trace contextRef="#ctx0" brushRef="#br0" timeOffset="8695.34">1569 2245 0,'-23'0'109,"-1"0"-109,1 0 31,0-24-31,0 24 16,-1 0 0,-22-23-16,22 23 31,-22 0-31,22 0 16,-22-23-16,-1 23 15,-23 0-15,24-24 16,22 24-16,-46 0 15,47 0-15,-47 0 16,47-46-16,0 46 16,-1 0-1,1 0 17,0 0-17,-1 0-15,-45 0 16,69-24-1,-24 24-15,-22 0 16,22 0 15,-22 0-15,22-23-16,-22 23 16,22 0-1,1 0-15,-23 0 16,22-23-16,1 23 15,0 0-15,-1 0 16,1 0 0,-24 0-16,24 0 15,0 0 1,0 0-16,-1 0 16,-22 0-1,22 0 1,1 0-16,0 0 15,-1 0-15,1 0 16,0 0-16,0 0 16,-1 0-1,1 0 1,0 0-16,-24 0 31,47 23 0,-47 0 1,24-23-32,23 24 15,-23-24 1,23 46 0,-23-22-16,23-1 15,-24 0 1,24 1-1,0-1 1,0 0-16,0 0 16,0 24-1,0-24 1,0 1 15,0-1-31,0 0 31,0 24 1,0-24-32,24 0 15,22 24 17,-23-24-17,24 1 16,-24-1-15,24 0 0,-24-23 15,24 47-15,-24-47-1,24 0 1,-47 23-16,23-23 15,24 0-15,-24 47 16,0-47-16,24 23 16,-24-23-16,24 0 15,-24 0-15,24 0 16,-24 0-16,24 23 16,-24-23-16,0 0 15,24 0-15,-24 0 16,47 24-1,-47-24 1,1 0-16,-1 0 16,0 23-1,1-23-15,22 0 16,-23 0-16,1 0 16,-1 0-1,24 23-15,-24-23 16,24 0-1,-1 0 1,-23 0 0,47 0-16,-46 0 15,22 0 1,-22 0-16,-1 0 16,0 0-16,0 0 15,24 0 1,-24 0-1,1 0-15,-1 0 16,0 0 0,1 0-16,-1 0 15,0 0 1,24 0 0,-24 0-16,24 0 15,-24 0 1,24 0-1,-24 0 1,0 0-16,1 0 16,22 0-16,1 0 15,-1 0 1,-22 0-16,-1 0 16,0 0-16,1 0 15,-1 0-15,23 0 16,1 0-16,-24 0 15,24 0-15,0 0 16,-1-23-16,1 23 16,-24 0-16,0 0 15,1 0-15,-1 0 16,24 0-16,-24-23 16,24-1-1,-24 24-15,0 0 16,0-23-16,1 23 15,-1 0 1,-23-23-16,23 0 16,1-1-1,-1 24 1,-23-23 31,0 0-32,0-1 1,0 1 15,0 0-15,0-1-16,0 1 31,0 0 0,0-1-15,0 1 15,-23 23 16,23-23-47,-24 0 16,1 23-1,0-24-15,-1 24 16,-22 0-16,-1-46 16,1 22-1,22 24-15,-22 0 16,22 0-16,-22-23 16,-1 23-16,1-23 15,-1 23 1,0-24-16,-23 24 15,47 0 1,23-23 0,-23 23-1,0 0-15,-1 0 16,1 0 0,0 0-1,-1 0-15,1 0 16,0 0-16,-1 0 15,1-46-15,0 46 16,0 0 0,-1 0-16,-22 0 15,22 0 17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07:02:33.11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39EC55-D2A7-4EFD-B935-6E13CA0D9668}" emma:medium="tactile" emma:mode="ink">
          <msink:context xmlns:msink="http://schemas.microsoft.com/ink/2010/main" type="inkDrawing" rotatedBoundingBox="11087,8496 11373,12861 10539,12915 10253,8550" semanticType="verticalRange" shapeName="Other">
            <msink:destinationLink direction="with" ref="{C9D69237-886F-48EC-8D1D-EDDD919549B0}"/>
          </msink:context>
        </emma:interpretation>
      </emma:emma>
    </inkml:annotationXML>
    <inkml:trace contextRef="#ctx0" brushRef="#br0">301 0 0,'-23'0'94,"0"0"-78,-1 0-1,-22 0 189,22 24-204,1 22 15,0-23-15,-1 24 16,1-24-1,23 24-15,0-24 0,0 1 16,-46-1-16,46 0 16,0 0-1,0 24 1,0-24 0,0 24-16,0-24 15,0 24-15,0-24 16,0 24-16,0-1 15,0 24-15,0-46 16,0 22-16,0-22 16,0 22-16,0-23 15,0 1-15,0-1 16,0 0 0,0 24-1,0-24 1,0 1-16,0-1 15,23 23 1,-23-22-16,0-1 16,0 0-16,0 24 15,0-24 1,0 1 0,0-1-1,23 0 1,-23 1-1,0 22 1,0-23-16,0 1 16,23 22-16,-23 1 15,0 0 1,24-1-16,-24 1 16,0-24-1,0 0-15,0 1 16,0-1-16,0 0 15,0 1-15,0-1 16,0 0-16,0 0 16,0 1-16,0-1 15,0 0-15,0 1 16,0-1 0,0 0-16,0 1 15,0-1-15,0 0 16,0 1-1,0 22-15,0-23 16,0 24-16,0-24 16,0 24-16,0-24 15,0 24-15,0-24 16,0 0 0,0 24-16,0-24 15,0 1 1,0-1-16,0 0 15,0 1 1,0-1 0,0 0-1,0 0-15,0 1 16,0-1-16,0 0 16,0 1-16,0 22 15,0-22 1,0 22-1,0-23-15,0 1 16,0-1-16,0 24 16,0-24-1,0 24-15,0-1 16,0-22 0,0-1 15,0 0-16,0 0 1,0 1 0,0 22-1,0-22 1,0-1-16,0 0 16,0 1-16,0-1 15,0 0 1,0 0-1,0 1-15,0-1 32,0 0-32,0 1 15,0-1 1,0 0 0,0 1-1,0-1 1,0 0-16,0 0 15,0 1 1,0-1 0,0 0-16,0 1 15,0-1 1,0 24 0,0-24-16,0 0 15,0 1-15,0-1 16,0 0-16,0 0 15,0 1 1,0-1-16,0 0 16,0 1-1,0-1-15,0 0 16,0 1 0,0-1-16,0 0 31,0 0-16,0 1-15,0-1 32,0 0-32,0 1 15,0-1 1,46-23 0,-22 47-1,-1-47 1,0 0-16,24 0 15,-1 0-15,24 0 16,0 0-16,-23 0 16,-1 0-16,24 0 15,-23 0-15,0 0 16,-24 0-16,24 0 16,-24 0-1,0 0-15,24 0 16,-24 0-16,0 0 15,1-24-15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0:39:14.0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AA1150-4FED-478F-9736-3D43E7D2AFA2}" emma:medium="tactile" emma:mode="ink">
          <msink:context xmlns:msink="http://schemas.microsoft.com/ink/2010/main" type="writingRegion" rotatedBoundingBox="32014,10594 23992,10351 24054,8286 32077,8530"/>
        </emma:interpretation>
      </emma:emma>
    </inkml:annotationXML>
    <inkml:traceGroup>
      <inkml:annotationXML>
        <emma:emma xmlns:emma="http://www.w3.org/2003/04/emma" version="1.0">
          <emma:interpretation id="{281646D3-E6D5-4DFA-8138-34D2CBEC3A34}" emma:medium="tactile" emma:mode="ink">
            <msink:context xmlns:msink="http://schemas.microsoft.com/ink/2010/main" type="paragraph" rotatedBoundingBox="32014,10594 23992,10351 24054,8286 32077,85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11F332-8707-457A-9ADE-AD13F2938FE0}" emma:medium="tactile" emma:mode="ink">
              <msink:context xmlns:msink="http://schemas.microsoft.com/ink/2010/main" type="line" rotatedBoundingBox="32014,10594 23992,10351 24054,8286 32077,8530"/>
            </emma:interpretation>
          </emma:emma>
        </inkml:annotationXML>
        <inkml:traceGroup>
          <inkml:annotationXML>
            <emma:emma xmlns:emma="http://www.w3.org/2003/04/emma" version="1.0">
              <emma:interpretation id="{4AF020A8-E790-448F-AD48-FDEF0A82271E}" emma:medium="tactile" emma:mode="ink">
                <msink:context xmlns:msink="http://schemas.microsoft.com/ink/2010/main" type="inkWord" rotatedBoundingBox="32014,10594 28436,10486 28499,8421 32077,853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2475 76 0,'-47'0'62,"24"0"-46,-24 0 0,24 0-16,-23 0 15,22 0-15,-46-24 16,24 24-16,-24-23 16,0 0-16,47 23 15,-71 0-15,24 0 16,1 0-16,-1 0 15,23 0-15,-23 0 16,0 0-16,47 0 16,-47 0-16,0 0 15,47 0-15,-24 0 16,24 0-16,-24 0 16,24 0-16,0 0 15,-24 0-15,24 0 16,-24 0-1,24 0-15,-24 0 16,-23 0 0,47 0-16,0 0 15,-24 0-15,24 0 16,0 0 0,-24 0-16,24 0 15,-24 0 1,0 0-1,24 0 1,-23 0 0,22 0-16,1 0 15,0 23-15,-24-23 16,0 0-16,24 23 16,0 1-1,-1-24-15,1 0 16,23 23-16,-46-23 15,22 46-15,1-46 16,23 24 0,-23-1-1,-1 0-15,1 1 16,23 22 0,0-22-16,-23-1 15,-1 23-15,24-22 16,0 46-16,-23 0 15,23-47-15,0 47 16,0-47 0,0 24-16,-23-47 0,23 46 15,0-22 1,0-1-16,0 0 16,0 24-16,0-1 15,0-22-15,0-1 16,0 24-16,0-24 15,0 0-15,0 1 16,23 22-16,0-23 16,1 24-16,-24-24 15,46 24 1,-46-24-16,24 1 16,-24-1-16,23 24 15,0-24-15,1 0 16,-24 24-1,46-24 1,-46 0-16,23 1 16,1-1-16,-1 0 15,0 1-15,1-1 16,22 23 0,-22-22-1,-1-1-15,24 0 16,-47 1-1,46-24-15,-46 23 16,47-23-16,-24 23 16,0 1-1,24-24-15,-24 23 16,24-23 0,-24 23-1,0 0-15,1 1 16,22-24-16,1 46 15,-24-46-15,24 0 16,-24 0-16,24 0 16,-24 0-1,24 24 1,-24-24-16,0 0 16,24 0-16,0 0 15,-1 23-15,1-23 16,-24 0-16,0 0 15,24 0-15,-47 23 16,47-23-16,-24 0 16,0 0-16,24 0 15,-24 0 1,24 0-16,-24 0 0,24 0 16,-24 0-1,23 0-15,1 0 16,0 0-16,-24 0 15,0 0-15,24 0 16,-24 0-16,24 0 16,-24 0-16,47 0 15,-23 0-15,-24 0 16,0 0-16,1 0 16,22 0-16,1 0 15,-1 0 1,1 0-16,-47-23 15,47 23-15,-1 0 16,24-47-16,-23 47 16,-1 0-1,-22 0 1,-1 0-16,0 0 16,0-23-1,24 23-15,0 0 16,-24-23-16,24-1 15,-1 1 1,1 23 0,-1-23-16,-22-24 15,-1 47-15,0-23 16,1 23-16,22-23 16,-46-1-1,24 24-15,-1-46 16,-23 22-1,23 1-15,-23 0 16,23-24-16,24 1 16,-47 22-16,23 1 15,-23-24-15,47 24 16,-24-47-16,1 47 16,-1 0-1,-23-1-15,23-22 16,-23 22-1,0 1 1,0 0 0,0-1-16,0 1 15,0 0 1,0 0-16,0-1 31,0-22-15,0 22-1,0 1-15,0-24 16,-23 1 0,0 46-1,-24-23-15,47-1 16,-47-22-16,1 46 16,22-24-16,1 24 15,0-23-15,-24-24 16,1 47-1,46-23-15,-24 23 16,24-23-16,-46 0 16,22 23-1,1-47-15,0 47 16,0-23-16,-24-24 31,24 24-15,-1 23-1,1-47 1,0 47-16,-1-23 16,-22 23-1,22-47-15,1 47 16,0-23 0,0 0-1,-24-1-15,24 1 16,23 0-1,-47-1 1,24 1-16,-1 23 16,1-23 15,0 23-31,0 0 16,23-24-16,-24 24 15,1 0 16,23-23-31,-47 0 47,24 23-31</inkml:trace>
        </inkml:traceGroup>
        <inkml:traceGroup>
          <inkml:annotationXML>
            <emma:emma xmlns:emma="http://www.w3.org/2003/04/emma" version="1.0">
              <emma:interpretation id="{E5D33425-94AC-495B-800A-CA158F6CD512}" emma:medium="tactile" emma:mode="ink">
                <msink:context xmlns:msink="http://schemas.microsoft.com/ink/2010/main" type="inkWord" rotatedBoundingBox="24832,9733 24011,9708 24031,9071 24852,9096"/>
              </emma:interpretation>
              <emma:one-of disjunction-type="recognition" id="oneOf1">
                <emma:interpretation id="interp1" emma:lang="" emma:confidence="1">
                  <emma:literal>.</emma:literal>
                </emma:interpretation>
                <emma:interpretation id="interp2" emma:lang="" emma:confidence="0">
                  <emma:literal>..</emma:literal>
                </emma:interpretation>
                <emma:interpretation id="interp3" emma:lang="" emma:confidence="0">
                  <emma:literal>•</emma:literal>
                </emma:interpretation>
                <emma:interpretation id="interp4" emma:lang="" emma:confidence="0">
                  <emma:literal>,</emma:literal>
                </emma:interpretation>
                <emma:interpretation id="interp5" emma:lang="" emma:confidence="0">
                  <emma:literal>.-</emma:literal>
                </emma:interpretation>
              </emma:one-of>
            </emma:emma>
          </inkml:annotationXML>
          <inkml:trace contextRef="#ctx0" brushRef="#br0" timeOffset="24904.96">-3724 658 0,'-23'0'140,"-23"0"-46,22 0-78,-69-46-16,23 46 15,47 0-15,-24 0 16,24 0-16,0 0 31,-1 0-31,1 0 16,0 0-1,-1 0 17,1 0-1,0 0-16,-1 0 1,1 0 0,0 0 15,0 0-15,-1 23-16,1 0 31,0 0-16,-1 1 1,24-1 15,0 0-15,-23 24 0,23-24-1,0 1 1,0-1-16,0 0 31,0 24-31,0-24 31,0 24-15,0-24 31,0 0 0,0 1-32,0-1-15,23 0 47,1-23-16,-1 23-15,-23 1-16,23-24 16,24 23-1,-1 0 1,-22-23 78,-1 0-94,0 24 15,1-24 17,-1 0-17,0 0 1,1 0-1,-1 0 17,0 0-32,0 0 15,1 0 1,-1 0 0,0 0 15,24 0-16,-47-24 48,23 24-63,24 0 16,-24-23 15,1 23-16,-1-23 1,-23-1 47,70-45-63,-47 45 31,-23-22-16,23 46 1,1-24 0,-24 1 46,0 0-31,0-1 1,0 1-17,0 0 32,0 0-31,0-1-1,0 1 17,0 0-17,0-1 1,-24 1 0,24-24 30,-23 47-14,0 0 155,-24 0 126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0:39:30.94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2C7C83-A97A-436E-945C-E6C8FD4F2A57}" emma:medium="tactile" emma:mode="ink">
          <msink:context xmlns:msink="http://schemas.microsoft.com/ink/2010/main" type="inkDrawing" rotatedBoundingBox="2723,7519 9218,9704 7374,15186 879,13001" hotPoints="8640,11312 5412,14540 2185,11312 5412,8085" semanticType="enclosure" shapeName="Circle"/>
        </emma:interpretation>
      </emma:emma>
    </inkml:annotationXML>
    <inkml:trace contextRef="#ctx0" brushRef="#br0">1379 187 0,'0'-24'109,"-24"24"-78,-22-46 0,22 46-15,1 0 0,0 0-16,-1 0 15,-22-23-15,-24 23 16,47-24-16,-47 24 16,0-23-16,-23 23 15,23 0-15,-24 0 16,71 0-16,-47-23 15,24 23-15,22 0 16,1 0-16,23-24 31,-23 24 1,-1 0-17,1 0-15,0 0 31,-1 0-15,1 0 31,0 0-31,0 0-16,-1 24 15,1-24-15,23 23 16,-47-23-1,24 47 1,0-24 0,-1 23-16,24-22 15,-23 22-15,23-22 16,-23 22-16,23-22 16,0 45-1,0-45 1,0 22-1,0-22 1,0 22 0,0-22-1,0 22-15,0-22 16,0 45-16,0-45 16,0 22-16,0-22 15,0 22 1,0-22-1,0 22 1,0-23-16,0 24 16,0-24-1,0 24-15,0-24 16,0 24-16,0-24 16,0 0-16,0 1 15,0-1-15,0 0 16,0 1-16,0-1 15,0 0-15,0 1 16,0-1 0,0 0-16,0 1 15,0 45-15,0-22 16,0-24-16,0 24 16,0-24-16,0 24 15,0-1-15,0 24 16,0-23-1,0-24-15,0 24 16,0-1-16,0 1 16,0 23-1,0-23 1,0-1-16,0-22 16,0 22-16,0-23 15,0 24-15,0 0 16,0-24-1,0 24 1,0-1-16,0-23 16,0 24-16,0 23 15,0-23-15,0-1 16,0 24-16,0 0 16,0 0-16,0 0 15,0-24-15,0 1 16,0 23-16,0 0 15,0-47 1,0 0-16,0 24 16,0 0-16,0-24 15,0 24-15,0-1 16,0 24 0,0-23-1,0-24-15,0 0 16,0 24-16,0-24 15,0 24-15,0-24 16,0 24-16,0-24 16,0 0-16,23 24 15,-23-24 1,0 24-16,0-24 16,0 0-16,0 24 15,0 0 1,0-24-16,23 47 15,-23-24 1,24-22-16,-24 46 16,0-24-16,0-22 15,23 22-15,-23 1 16,0-24-16,23 24 16,-23-24-16,24 0 15,-24 24-15,0-24 16,46 47-16,-46-47 15,24 24 1,-1-24 0,0 24-1,-23-24 1,23 1 0,1 22-16,-1-46 15,0 23-15,1 24 16,46 0-16,-47-1 15,0-46-15,1 24 16,22-1-16,1 0 16,-1-23-1,-46 23 1,24-23 0,22 0-16,-22 0 15,45 0 1,-45 0-16,22 0 15,-22 0-15,46 0 16,-47 0 0,0 0 15,24 0-15,-24 0-1,0 0-15,71 0 16,45 0-1,48 70-15,-24-46 16,0-24-16,0 23 16,-46-23-16,-24 23 15,23 1-15,-69-1 16,23-23-16,0 0 16,-47 0-1,0 0-15,1 0 16,22 0-16,-22 0 15,46 0-15,-24 0 16,-23 0-16,47 0 16,-23 0-16,0 0 15,-1 0-15,24 0 16,-23 0-16,23 0 16,0 0-16,-24 0 15,1 0-15,-24 0 16,47 0-16,0 0 15,-47 0-15,47 0 16,0 0-16,-23 0 16,-1 0-16,24 0 15,-23 0-15,23 0 16,-24 0 0,-22 0-16,45 0 15,-45 0-15,46-23 16,-47 23-16,47 0 15,23-47-15,-70 47 16,47-47-16,0 47 16,-46 0-16,22 0 15,47 0-15,-69-23 16,22 0-16,-22-1 16,69 24-16,-23-23 15,-47 23-15,24-46 16,-24 46-16,23 0 15,24-24-15,-46 24 16,-1-23-16,24 23 16,-24 0-16,-23-23 15,23 23-15,0-24 16,24 1-16,-24 0 16,1-1-1,-1 24-15,-23-23 16,47-23-16,-24 46 15,0-47-15,24 0 16,-24 1 0,0 22-16,47-45 0,-70 22 31,47-23-31,-47 47 16,23-1-16,-23-46 15,24-46-15,45-1 16,-69 1-16,24-1 15,-24 24-15,23-23 16,24-1-16,-47 71 16,0-24-16,0 46 15,23-22-15,-23 22 16,0-45-16,0 45 16,0-46-1,0 47-15,0-24 16,0 24-16,0-23 15,0-1-15,0 0 16,0 1-16,0-24 16,0 46-16,-23-69 15,23 47-15,0-24 16,0 0-16,-24 47 16,24-24-16,0 24 15,0-47-15,0 0 31,-23 47-31,0-1 16,23-22-16,0 22 16,0-22-16,0 22 15,-24-45-15,1 45 16,23 1-16,0-24 16,0-23-16,-23 47 15,23 0-15,-23-1 16,23-45-16,0 45 15,-24-22-15,1-1 16,23 24 0,-23-1-16,23 1 15,0-23-15,-24 46 16,24-47-16,0 0 16,-46 1-16,22-1 15,1 1 1,23-1-16,-23 24 15,0-1-15,23-22 16,-24 22 0,1-22 15,0 22-31,-1 1 16,24 0-16,0 0 15,-23-1-15,23 1 16,-23 0-16,-1 23 15,24-24-15,-46-22 16,22 22-16,-22-22 16,-1-1-1,24 47-15,-24-46 16,1 22-16,22 1 16,-22 0-16,23-1 15,-1 1-15,-22 23 16,-1-46-1,24 46-15,-47-47 16,23 47 0,1-47-16,-24 47 15,46-23 1,-45-24-16,-1 47 16,46 0-16,-46-23 15,0 0-15,47 23 16,-93-47-16,46 47 15,0 0-15,47-23 16,-24 23-16,0 0 16,1 0-1,22 0-15,-22-23 16,-1 23-16,-46-24 16,46 24-1,24 0 1,0-23-16,-1 23 15,1 0-15,-47 0 16,47-23-16,-24 23 16,1 0-16,-1 0 15,1 0-15,-1 0 16,-46-47-16,69 47 16,1 0-16,-23 0 15,-1-23-15,24 23 16,-24 0-16,24 0 15,-1 0 17,1 0-32,0 0 15,-1 0-15,1 0 16,0-24-16,-24 24 16,24 0 30,-24 0-30,47-23 0,-23 23-16,0 0 93,-1 0-93,-45 0 16,45-23-16,-92 23 16,-71 0-16,-92 0 15,22-47-15,71 47 16,23 0-16,70-46 16,23 46-16,46 0 15,1 0 63,0 0-78,-1 0 16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1:51:52.11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FED6C5-5E22-44BE-AE2C-B143D10C1CB7}" emma:medium="tactile" emma:mode="ink">
          <msink:context xmlns:msink="http://schemas.microsoft.com/ink/2010/main" type="inkDrawing" rotatedBoundingBox="12394,7890 15055,11424 12078,13666 9417,10132" hotPoints="14346,11275 12369,13252 10392,11275 12369,9298" semanticType="enclosure" shapeName="Circle"/>
        </emma:interpretation>
      </emma:emma>
    </inkml:annotationXML>
    <inkml:trace contextRef="#ctx0" brushRef="#br0">1826 0 0,'0'23'62,"-46"-23"-46,22 0-16,-45 0 16,-25 0-16,1 47 15,-23-47-15,22 0 16,-45 23-16,22-23 15,24 23-15,-47 0 16,70 1-16,-23-1 16,46-23-16,1 23 15,-1-23-15,24 24 16,-1-1 0,24 0-16,-46 24 15,23-24-15,-1 47 16,1-23-16,0 23 15,-1 0-15,-46 23 16,47 23-16,0 1 16,0-1-16,-1-22 15,1-1-15,0 23 16,-1 1-16,1-47 16,23 46-16,-23-23 15,23 1-15,0-1 16,0 0-1,0 24-15,0-24 16,0 0-16,0 0 16,0-23-16,0 0 15,23 0-15,0 0 16,1 0-16,-1 46 16,0-69-16,24 46 15,-47-70-15,23 24 16,0-47-16,-23 47 15,24-1-15,-1-23 16,24 24 0,-24 23-16,47-23 15,-24-1-15,1 24 16,46 0-16,-46-23 16,0-1-16,22-22 15,-22-1-15,-24 0 16,24 0-16,-24-23 15,1 24 1,-1-24-16,23 23 16,-22 0-16,22 1 15,1-24-15,0 0 16,46 23 0,-47 0-16,1 1 15,23-24-15,0 0 16,0 0-16,-24 23 15,1-23-15,-24 0 16,1 0-16,22 23 16,-23-23-1,24 0-15,-24 0 16,47 0-16,0 0 16,0 0-16,-23 0 15,23 0-15,-1 0 16,-22 0-16,23 0 15,-23 0-15,-24 0 16,24 0-16,-1 0 16,1 0-16,-1 0 15,1 0-15,-24 0 16,47-23-16,0 0 16,-70-1-16,23 24 15,47-23-15,0-24 16,-47 47-16,24-46 15,23 22-15,-23-22 16,23 23-16,-24-24 16,1 24-1,46-47-15,-70 46 16,47-46-16,-23 70 16,23-69-16,-47 45 15,-23-22-15,23 22 16,1 1-16,-1 0 15,-23-1-15,46-22 16,-22 23-16,-24-1 16,23-22-16,0-1 15,1 0-15,-1 24 16,-23-23 0,0 22-16,0 1 15,23-24-15,1 1 16,-24 22-16,0-22 15,0 22 1,0 1-16,0 0 16,0-24-16,23 1 15,-23 22-15,0 1 16,0-24-16,0 24 16,0-47-1,0 24-15,0-1 16,0 0-16,0 24 15,0 0-15,0 0 16,0-1 0,0-22-1,-23-1 1,-1 0-16,24 24 16,-46-47-16,22 24 15,1-1-15,0 24 16,-1-47-16,1 23 15,-23 24-15,22 0 16,1-24-16,0 47 16,-1-47-16,1 24 15,0 0-15,-1-1 16,1 1-16,-23 0 16,46 0-1,-24-1-15,-22 1 16,46 0-16,-47 23 15,-46-94-15,70 94 16,-24-46-16,0 46 16,47-23-16,-46-1 15,-1 24-15,0-23 16,24 0 0,0 23-16,0 0 15,-1-24-15,-22-22 16,22 46-16,1-24 15,-47 1 1,47 0-16,0-1 16,-1 24-16,1-23 15,-24 0-15,24 23 16,0-23-16,-24 23 16,1-47-16,-1 24 15,24-1-15,-47 24 16,70-23-16,-70 0 15,70-1-15,-47 24 16,1 0-16,22-23 16,-22 0-16,-1 23 15,47-23-15,-23-1 16,-47 24-16,47-46 16,-1 46-16,-22-24 15,22 1 1,1 23-16,0-23 15,-1-1 1,1 24-16,-23-23 16,-24 0-1,23 0 17,24-1-32,-24 24 31,-23-46-16,47 46 1,-24-24-16,1 24 16,22-23-1,-22-24-15,-1 47 16,1-23-16,-24-24 16,23 24-1,0 0 1,24 0 15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1:52:07.73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0196F2-1588-4210-AB13-AC2E4C6A7049}" emma:medium="tactile" emma:mode="ink">
          <msink:context xmlns:msink="http://schemas.microsoft.com/ink/2010/main" type="writingRegion" rotatedBoundingBox="24747,6944 25773,6944 25773,7876 24747,7876"/>
        </emma:interpretation>
      </emma:emma>
    </inkml:annotationXML>
    <inkml:traceGroup>
      <inkml:annotationXML>
        <emma:emma xmlns:emma="http://www.w3.org/2003/04/emma" version="1.0">
          <emma:interpretation id="{658FD133-5A69-4970-BC77-5FA6C9C2022D}" emma:medium="tactile" emma:mode="ink">
            <msink:context xmlns:msink="http://schemas.microsoft.com/ink/2010/main" type="paragraph" rotatedBoundingBox="24747,6944 25773,6944 25773,7876 24747,78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64E72D-E43C-49E5-8DB7-739276336806}" emma:medium="tactile" emma:mode="ink">
              <msink:context xmlns:msink="http://schemas.microsoft.com/ink/2010/main" type="line" rotatedBoundingBox="24747,6944 25773,6944 25773,7876 24747,7876"/>
            </emma:interpretation>
          </emma:emma>
        </inkml:annotationXML>
        <inkml:traceGroup>
          <inkml:annotationXML>
            <emma:emma xmlns:emma="http://www.w3.org/2003/04/emma" version="1.0">
              <emma:interpretation id="{99A55D45-9846-4D86-8458-F21F455E801D}" emma:medium="tactile" emma:mode="ink">
                <msink:context xmlns:msink="http://schemas.microsoft.com/ink/2010/main" type="inkWord" rotatedBoundingBox="24747,6944 25773,6944 25773,7876 24747,7876"/>
              </emma:interpretation>
              <emma:one-of disjunction-type="recognition" id="oneOf0">
                <emma:interpretation id="interp0" emma:lang="" emma:confidence="1">
                  <emma:literal>.</emma:literal>
                </emma:interpretation>
                <emma:interpretation id="interp1" emma:lang="" emma:confidence="0">
                  <emma:literal>..</emma:literal>
                </emma:interpretation>
                <emma:interpretation id="interp2" emma:lang="" emma:confidence="0">
                  <emma:literal>•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°</emma:literal>
                </emma:interpretation>
              </emma:one-of>
            </emma:emma>
          </inkml:annotationXML>
          <inkml:trace contextRef="#ctx0" brushRef="#br0">1007 129 0,'0'-23'156,"-23"0"-140,23-1 15,-46 24-31,22-23 16,1 0-1,0 23 1,-1 0-1,1 0 1,0 0 0,-1 0 15,-22 0-15,22 0 15,-22 0 0,23 0 0,-24 0-15,24 0 0,-1 0-1,1 0-15,0 0 16,-1 0-1,1 23 1,0-23-16,23 23 16,-47-23-16,1 24 15,22-1 1,1-23 15,0 0-15,-24 23-1,47 0 1,-23-23-16,23 24 16,-23-24-1,23 23 1,-24-23 0,1 47-16,0-24 15,23 0 1,-24 1-16,1 22 31,23-22-31,0-1 16,-47 23-1,47 1 1,0-24 15,0 24-15,0 0-1,0-24 1,0 0-16,24 24 16,22-47-16,-46 23 15,47 0-15,-24 1 16,1-1-16,-1 0 16,0 1-16,0 22 15,1-46-15,-24 23 16,23 1-16,0-24 31,1 0-31,-1 0 16,0 0-1,1 0 1,-1 0-16,0 0 31,24 0-15,-24 0-1,24 0 1,-24 0 0,24 0-1,-24 0 1,47-24 0,-47 24-16,-23-23 15,47 0 16,-24 23-15,0-23 0,1-1-1,-1 1 1,0-24 0,1 47-1,-1-23 1,-23 0-16,0-1 15,23 24 1,-23-23 0,23 0-1,-23 0 1,0-1 0,24 24-16,-24-23 15,0 0 1,0-1-1,0 1 1,0 0 0,0-1-1,0 1-15,0 0 32,0-24-32,0 24 46,0-24-14,0 1-1,0 22 0,0 1-31,-24 23 16,24-23-16,-23 23 15,23-24-15,0 1 16,-23 0 0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1:52:19.3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6EAA75-CACE-48DE-8384-13E6C7480A27}" emma:medium="tactile" emma:mode="ink">
          <msink:context xmlns:msink="http://schemas.microsoft.com/ink/2010/main" type="writingRegion" rotatedBoundingBox="29408,7713 32600,7713 32600,9251 29408,9251"/>
        </emma:interpretation>
      </emma:emma>
    </inkml:annotationXML>
    <inkml:traceGroup>
      <inkml:annotationXML>
        <emma:emma xmlns:emma="http://www.w3.org/2003/04/emma" version="1.0">
          <emma:interpretation id="{392006A9-9610-4FEB-9A9E-37E3605FBF38}" emma:medium="tactile" emma:mode="ink">
            <msink:context xmlns:msink="http://schemas.microsoft.com/ink/2010/main" type="paragraph" rotatedBoundingBox="29408,7713 32600,7713 32600,9251 29408,92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E72769-AF7D-4ED2-9897-F3EFECB40A74}" emma:medium="tactile" emma:mode="ink">
              <msink:context xmlns:msink="http://schemas.microsoft.com/ink/2010/main" type="line" rotatedBoundingBox="29408,7713 32600,7713 32600,9251 29408,9251"/>
            </emma:interpretation>
          </emma:emma>
        </inkml:annotationXML>
        <inkml:traceGroup>
          <inkml:annotationXML>
            <emma:emma xmlns:emma="http://www.w3.org/2003/04/emma" version="1.0">
              <emma:interpretation id="{E6A50362-11B0-433A-BCB8-0A49719CE759}" emma:medium="tactile" emma:mode="ink">
                <msink:context xmlns:msink="http://schemas.microsoft.com/ink/2010/main" type="inkWord" rotatedBoundingBox="29408,7713 32600,7713 32600,9251 29408,9251">
                  <msink:destinationLink direction="from" ref="{0CFBE75A-38EB-47CD-97D4-F1524A634E69}"/>
                </msink:context>
              </emma:interpretation>
              <emma:one-of disjunction-type="recognition" id="oneOf0">
                <emma:interpretation id="interp0" emma:lang="" emma:confidence="1">
                  <emma:literal>.</emma:literal>
                </emma:interpretation>
                <emma:interpretation id="interp1" emma:lang="" emma:confidence="0">
                  <emma:literal>o</emma:literal>
                </emma:interpretation>
                <emma:interpretation id="interp2" emma:lang="" emma:confidence="0">
                  <emma:literal>°</emma:literal>
                </emma:interpretation>
                <emma:interpretation id="interp3" emma:lang="" emma:confidence="0">
                  <emma:literal>..</emma:literal>
                </emma:interpretation>
                <emma:interpretation id="interp4" emma:lang="" emma:confidence="0">
                  <emma:literal>0</emma:literal>
                </emma:interpretation>
              </emma:one-of>
            </emma:emma>
          </inkml:annotationXML>
          <inkml:trace contextRef="#ctx0" brushRef="#br0">2640 106 0,'-23'-23'281,"0"23"-281,-1 0 15,-22 0 1,22 0-16,1 0 16,0 0-16,-24 0 15,1 0 1,22 0-16,-22 0 16,22 0-16,-22 0 15,22 0 16,-22 0-15,23 0 0,-24 0-1,24 0-15,-24 0 16,24 0-16,-1 0 16,1 0-16,0 0 15,-24 0-15,24 0 16,-24 0-1,24 0-15,-24 0 16,24 0 0,0 0-16,-1 0 15,1 0-15,-47 0 16,47 0-16,-24 0 16,24 0-1,-24 0 1,24 0-1,-23 0 1,22 0 0,1 0-1,0 0-15,-1 0 16,1 0 0,0 0-1,-1 0-15,1 0 16,0 0-1,-24 0 1,24 0-16,0 0 16,-24 0-16,24 0 15,-24 0-15,24 0 16,-1 0-16,1 0 16,0 0-16,0 0 15,-1 0-15,1 0 16,0 0-1,-1 0-15,1 0 16,0 0-16,-1 0 16,1 0-1,0 0 17,0 0-17,-1 0 16,1 0-31,0 0 47,-1 0-31,1 23 0,0-23-1,-1 0 1,24 23-16,-23 1 15,0-1 17,0 0-17,-1-23 1,24 23 0,-23 1-1,23-1 1,-23-23-1,23 23 1,-24 1-16,24-1 16,-46 0-1,46 1 1,0-1 0,-24 0-1,24 1 16,0-1 1,-23-23-17,23 23 1,0 0 0,-23-23-16,23 24 15,0-1 1,-24-23-16,24 47 15,0-24 17,-23 24-1,23-24 0,-23 0 0,23 0 1,-23 1-17,23 22 32,0-22 0,0 22-16,0-22 16,0-1 16,0 0-1,0 0 1,0 1 30,-47 22-61,47 1 93,0-24-63,0 1 1,0-1-32,0 0-15,0 0 46,0 1-46,23-1 15,1-23 0,-24 23 0,23-23-15,23 0 31,-22 24-16,-1-1 16,0-23-16,1 0-15,-1 0 15,0 0-31,-23 23 16,24 1-16,-1-24 31,24 0-31,-24 0 31,0 23-15,0-23 0,24 23 15,-24-23-16,1 0 17,-24 24-32,23-24 15,0 0 1,1 0 0,-1 0-1,0 23-15,0-23 16,24 23-1,0-23 1,-1 23 0,-22-23-1,-1 24-15,0-24 16,0 0-16,24 0 16,0 0-16,-24 23 15,24-23-15,-24 0 16,47 0-16,-47 47 15,47-47-15,0 0 16,-23 0-16,22 0 16,1 0-16,0 0 15,-23 0-15,23 0 16,0 0-16,-24 0 16,24 0-16,0 0 15,0 0 1,-47 0-16,47 0 0,-46 0 15,22 0 1,1 0-16,-24 0 16,0 0-16,24 0 15,-24 0-15,1 0 16,22 0-16,-23 0 16,24 0-16,-24 0 15,24 0-15,0-24 16,-1 1-16,1-24 15,-1 47 1,1-23 0,-24 23-16,1-46 15,-1 46-15,0-24 16,1 24-16,-1-23 16,23-24-16,-22 47 15,-24-23-15,0 0 16,46-24-1,-22 24 1,-24-1-16,23 24 16,-23-46-1,23 23-15,1-1 32,-24 1-32,0 0 15,23 23-15,-23-24 16,23-22-16,-23-1 15,23 24 1,-23-24 0,0 24-1,0 0 1,0-1-16,0 1 47,0 0-32,0-1-15,0 1 32,0-23-1,0 22 0,0 1-15,0 0-1,-23-1 32,0 1-31,23 0 0,-23-1-1,-1-22 16,1 23-15,0-1 0,23 1-1,-24 23-15,24-23 16,-46-1 0,46 1-1,-24 0 16,1-1 16,0 24-47,23-23 16,-23 0 15,-24-1 0,24 24 1,23-23-17,-24 23 1,1-23 0,0 23-1,-1 0-15,1 0 16,0 0-1,-1-23-15,1 23 16,0 0 156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1:51:59.37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69ACCF-79FE-4D71-9FDB-E4FADBCFB0CB}" emma:medium="tactile" emma:mode="ink">
          <msink:context xmlns:msink="http://schemas.microsoft.com/ink/2010/main" type="inkDrawing" rotatedBoundingBox="24707,14242 29127,15043 28726,17254 24307,16453" hotPoints="29530,15821 26880,16742 24343,15544 26993,14623" semanticType="enclosure" shapeName="Ellipse">
            <msink:destinationLink direction="to" ref="{0CFBE75A-38EB-47CD-97D4-F1524A634E69}"/>
          </msink:context>
        </emma:interpretation>
      </emma:emma>
    </inkml:annotationXML>
    <inkml:trace contextRef="#ctx0" brushRef="#br0">1151 57 0,'-47'0'94,"24"0"-94,-23 0 15,-24 0-15,46-23 16,-46 23-16,0 0 16,24 0-16,-1 0 15,1 0 1,-1 0-16,0 0 15,24 0 1,-23 0-16,22 0 16,-22 0-16,22 0 15,-46 0-15,24 0 16,23 0-16,-1 0 16,1 0-16,-24 0 15,24 0 16,0 0 1,-1 0-17,1 23 1,0 0 15,23 1-31,-23-1 16,23 0-16,-24-23 15,24 24-15,0 22 16,0-22 0,0-1-16,0 0 15,0 0-15,0 1 16,0 22-16,0-22 16,0 22-1,0 1 1,0-24-16,0 1 15,0 22 1,0-23-16,0 1 16,0-1-16,0 0 15,0 1-15,0 22 16,0 24-16,0-23 31,24-1-31,-24 1 31,23-24-15,-23 24 0,0-24-16,0 24 15,23-24-15,0 24 16,-23-24-16,24 24 16,-24-1-16,23-46 15,-23 47-15,0-1 16,47 24-16,-47-23 15,0-24 1,0 1-16,0 22 16,0-23-16,0 24 15,0-24 1,0 24-16,23-47 16,-23 23-16,0 24 15,23-1 1,-23-22-1,24-1-15,-1 0 32,-23 1-32,0-1 15,0 0 1,23 1 15,0 22-15,1-23-1,46 24 1,-47-24 0,-23 1-16,47-1 15,-24-23 17,0 23-17,0-23-15,1 0 16,-1 0-16,24 0 15,-1 0-15,-22 0 16,45 0-16,-22 0 16,0 0-1,23 0-15,-47 0 16,47 47-16,0-47 16,-24 0-16,24 0 15,0 0-15,0 0 16,0 0-16,23 0 15,0 0-15,1 0 16,-1 0-16,23 0 16,-69 0-1,46 0-15,-46 0 16,23 0-16,0 0 16,-24 0-16,1 0 15,-24 0-15,47-23 16,-47-1-16,24 24 15,0-23-15,-1 23 16,-23-23-16,24 23 16,0 0-16,-1-24 15,-22 24 1,22 0-16,-23-23 16,1 23-16,-24-23 15,23 23-15,0 0 16,24-24-16,-24 24 15,24 0 1,-1 0 0,24-46-16,-23 46 31,-24 0-31,24-23 16,-24 23-1,0 0-15,1 0 16,-1 0-1,24 0 1,-1 0 0,1 0-16,-24-24 15,24 24-15,-1 0 16,1 0-16,-24-23 16,1 23-16,22 0 15,-22-23-15,-1 23 16,0 0-16,24 0 15,-24-24 1,0 24 0,1-23-16,-1 0 15,24 23 1,-24-24-16,0 24 16,0-23-1,1 0-15,-1 0 16,0 23-16,-23-47 15,47 47 1,-47-23 0,23-1-16,-23 1 15,24 0-15,-1-1 16,-23 1 0,0 0-16,23 0 0,-23-24 15,0 24 1,0-1-16,0-22 15,0-1-15,0 24 16,0-24-16,0 24 16,0-24-16,0 1 15,0 22-15,0 1 16,0 0-16,0-1 16,0 1-16,-23 0 15,23 0 1,-23-24-16,-1 47 15,24-47 1,-23 24-16,0-24 31,-1 24-15,1 0-16,0 0 16,-1-1 15,1 1-31,0 0 15,0-1-15,-1 24 16,-46-23-16,24 0 16,-1-24-1,-23 47-15,24-23 16,-48 23-16,25-47 16,-1 24-16,0 23 15,-24-23-15,1-24 16,47 47-16,-48-23 15,1 23-15,47 0 16,-48-24-16,1 24 16,-23 0-16,23-46 15,-1 46-15,1-24 16,-23 24-16,46-23 16,23 23-16,24 0 15,-24-23-15,24 23 16,0 0-16,-1 0 15,-22-23-15,-1 23 32,24 0-32,-24 0 15,24 0 1,-24 0 0,1 0-16,-1 0 15,24-24-15,-47 24 16,0 0-1,23 0-15,1 0 16,-24-23-16,46 23 16,-22 0-16,-1-23 15,24-1-15,0 24 16,-1 0 0,1 0 15,0 0-16,-1 0 17,1 0-32,0 0 15,0-23 1,-1 23 31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1:52:23.81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FBE75A-38EB-47CD-97D4-F1524A634E69}" emma:medium="tactile" emma:mode="ink">
          <msink:context xmlns:msink="http://schemas.microsoft.com/ink/2010/main" type="inkDrawing" rotatedBoundingBox="27122,14421 29493,8944 30057,9188 27686,14666" semanticType="callout" shapeName="Other">
            <msink:sourceLink direction="to" ref="{B269ACCF-79FE-4D71-9FDB-E4FADBCFB0CB}"/>
            <msink:sourceLink direction="from" ref="{E6A50362-11B0-433A-BCB8-0A49719CE759}"/>
          </msink:context>
        </emma:interpretation>
      </emma:emma>
    </inkml:annotationXML>
    <inkml:trace contextRef="#ctx0" brushRef="#br0">2335 0 0,'0'23'78,"0"47"-78,0 0 16,0 23-16,-46 0 15,22 47-15,-22 0 16,-1-24-16,-23 24 16,24-23-16,-24 22 15,46-45-15,1-24 16,-70 46-16,23 1 16,47-71-16,-1 24 15,-22 23-15,-1-23 16,47 0-16,-46 0 15,22-23-15,1 46 16,-47 0-16,47 24 16,-1-48-16,-22 25 15,-1-1-15,1 0 16,22-46-16,1 46 16,-47 0-16,47-23 15,-47 70-15,70-70 16,-47 46-1,-23-22-15,24 22 16,-24 24-16,70-70 16,-23 23-16,-47-46 15,70-1-15,0 24 16,0-47-16,-24 24 16,-22 23-16,46 0 15,-47 0 1,24 0-16,23-47 15,-23 47-15,-1 23 16,-22-23-16,22-23 16,1-1-16,0 1 15,-1 23-15,1-47 16,23 24-16,-23-24 16,23 0-1,0 0-15,-23 1 16,23-1-16,-24 24 15,1-24 1,23 24 0,-23-1-1,-1-22 1,24 22 0,-23-23-16,0 1 31,23-1-31,0 0 15,0 1 1,0 22 0,-24-46-1,24 24 1,0-1 0,-23-23-1,23 23-15,0 0 16,0 1-1,-23-1 1,0 0 0,23 1 15,-24-48 203,24-46-218,0 47 0,-23 0-16,23 0 15,0-1-15,0-46 16,0 47-16,-23 0 15,23-1-15,0-22 16,0 23 0,0-1-1,0 1 1,0-24-16,-24 24 31,24 0-15,0-1 15,0 1-15,0 0-1,-23 23 1,23-24 31,0 48 281,0-1-312,0 0-16,0 1 31,0-1-16,0 0 1,0 1 0,0-1-1,0 0 17,0 1-17,23-1 1,-23 0-1,24 0 1,-24 1 15,0 22 16,23-22 47,-23-1-78,0 0 30,23-23-30,-23 24 0,24-1 62,-24 0-31,46-23 203,-23 0-235,1-23-15,-1 0 16,0-1 0,1 1-16,-24 0 0,23-1 15,0 24 1,1-23-16,-24 0 15,23 23-15,0-24 16,0 1-16,-23 0 16,24 0-16,22-1 15,1-22 1,-24 46 0,1-47 15,-1 47-16,0-23 17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4:07:57.67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F3990A0-AE60-491D-B296-C8436918949B}" emma:medium="tactile" emma:mode="ink">
          <msink:context xmlns:msink="http://schemas.microsoft.com/ink/2010/main" type="writingRegion" rotatedBoundingBox="13179,15967 9161,16505 8707,13121 12725,12582"/>
        </emma:interpretation>
      </emma:emma>
    </inkml:annotationXML>
    <inkml:traceGroup>
      <inkml:annotationXML>
        <emma:emma xmlns:emma="http://www.w3.org/2003/04/emma" version="1.0">
          <emma:interpretation id="{9CE7041B-C45D-4CE4-B93B-C43EC0EB3340}" emma:medium="tactile" emma:mode="ink">
            <msink:context xmlns:msink="http://schemas.microsoft.com/ink/2010/main" type="paragraph" rotatedBoundingBox="13179,15967 9161,16505 8707,13121 12725,125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38BCA6-9391-43DF-8EBD-518DEA8FD223}" emma:medium="tactile" emma:mode="ink">
              <msink:context xmlns:msink="http://schemas.microsoft.com/ink/2010/main" type="line" rotatedBoundingBox="13179,15967 9161,16505 8707,13121 12725,12582"/>
            </emma:interpretation>
          </emma:emma>
        </inkml:annotationXML>
        <inkml:traceGroup>
          <inkml:annotationXML>
            <emma:emma xmlns:emma="http://www.w3.org/2003/04/emma" version="1.0">
              <emma:interpretation id="{1FFBEE11-D017-4D59-A522-007E6B73BEAE}" emma:medium="tactile" emma:mode="ink">
                <msink:context xmlns:msink="http://schemas.microsoft.com/ink/2010/main" type="inkWord" rotatedBoundingBox="13179,15967 9161,16505 8707,13121 12725,12582"/>
              </emma:interpretation>
              <emma:one-of disjunction-type="recognition" id="oneOf0">
                <emma:interpretation id="interp0" emma:lang="" emma:confidence="1">
                  <emma:literal>O</emma:literal>
                </emma:interpretation>
                <emma:interpretation id="interp1" emma:lang="" emma:confidence="0.5">
                  <emma:literal>@</emma:literal>
                </emma:interpretation>
                <emma:interpretation id="interp2" emma:lang="" emma:confidence="0">
                  <emma:literal>0</emma:literal>
                </emma:interpretation>
                <emma:interpretation id="interp3" emma:lang="" emma:confidence="0">
                  <emma:literal>o</emma:literal>
                </emma:interpretation>
                <emma:interpretation id="interp4" emma:lang="" emma:confidence="0">
                  <emma:literal>.</emma:literal>
                </emma:interpretation>
              </emma:one-of>
            </emma:emma>
          </inkml:annotationXML>
          <inkml:trace contextRef="#ctx0" brushRef="#br0">1241 236 0,'0'-24'125,"0"1"-110,0 0 16,-23 23-31,0 0 47,-24 0-47,24 0 16,-1 0 0,1 0-16,0 0 15,-1 0 1,1 0-1,0 0-15,-24 0 16,24 0 0,-24 0-16,1 0 15,46 23-15,-47 0 16,24-23-16,0 0 16,-24 24-16,24-24 15,-1 0 16,-22 23-31,46 0 32,-24 1-17,1-24 1,23 23-16,-23-23 16,0 23-1,-1-23-15,24 23 16,-23 1-16,23-1 15,-23 0 1,-1 24-16,24-24 16,-23-23-1,23 24-15,-23-1 16,-1 0 0,1 0-16,23 1 15,0-1 1,-23 0-16,23 1 15,-24-1-15,-22 47 16,23-24 0,23-22-1,0-1-15,-47 24 16,47-24 0,-23 24-1,23-24-15,-24 23 16,24 1-1,-23-47-15,23 23 16,0 1-16,0 22 16,0-22-16,-23-1 15,23 0 1,0 1-16,-24-1 16,24 0-1,0 24 1,0-24-16,0 0 15,0 1 1,-23 46-16,23-47 16,0 23-1,0 24 1,0-23 0,0-24-16,0 47 15,0-23 1,0-24-16,0 0 15,0 1-15,0-1 16,0 0-16,0 1 16,0 22-16,23-22 15,-23-1-15,0 0 16,24 0-16,-1 47 16,-23-46-16,23 22 15,-23 1 1,47-24-16,-47 0 15,0 24-15,23-24 16,1 24-16,-1 0 16,0-1-16,0-23 15,-23 24-15,0 0 16,47-24-16,-47 0 16,23 1-1,1-1-15,-24 0 16,23 1-16,-23-1 15,23 0 1,1-23-16,-24 23 16,23 1-16,0-1 15,1-23 1,-1 23-16,-23 1 31,46-1-31,1 0 16,-47 1-1,47-1 1,-24 0-16,0 0 16,24-23-1,-47 24-15,23-1 16,0-23-16,1 23 16,-1-23-1,-23 24-15,47-1 16,23-23-1,-70 23 1,46 1 0,-23-24-1,1 23-15,-1-23 16,24 0 0,-24 0-1,24 0-15,-24 23 16,0-23-16,0 0 15,24 0 1,0 23 0,-24-23-1,0 0-15,24 0 16,-24 0 0,47 0-16,0 0 15,-23 0-15,23 0 16,-24 0-16,-23 0 15,24 0-15,0 0 16,-24 0 0,0 0-1,24 0 1,-24 0-16,0 0 16,24 0-16,0 0 15,-1 0-15,-22 0 16,46-23-16,-47 23 15,23 0 1,1-23-16,-24 23 16,1 0-1,-1-23-15,24 23 16,-24-24 0,0 24-16,0 0 15,24 0-15,-24 0 16,24 0-16,0-46 15,-1 46 1,-23 0-16,24-24 16,-24 24-16,24-23 15,0 23-15,-24-23 16,0 23-16,1-24 16,22 24-1,-23-23 1,1 0-1,-1 0-15,0 23 32,-23-24-17,47 1 1,-47 0-16,23 23 31,1 0-31,-1-24 16,-23 1-1,23 23-15,0-23 32,1-24-1,-24 24 0,23 23-31,-23-23 16,23-1-16,1 1 15,-1 0 1,0-24-16,1 0 16,69-46-16,-70 47 15,0 22-15,1-46 16,22 24-16,-46-1 16,47-23-16,-24 24 15,-23 22-15,23 1 16,-23-24-16,24 47 15,-24-23-15,0-23 16,23-1 0,0 24-1,-23-1-15,24 1 16,-24 0-16,0-1 16,0-22-16,0 22 15,0 1 1,0-47-16,46 47 15,-46-24-15,0 24 16,0-24-16,0 24 16,24-47-16,-24 24 15,0 22 1,0 1 0,0-24-16,0 1 15,0 23 1,0-1-1,0-22-15,0 22 16,0 1 0,0 0-1,0-24 1,0 24 0,-24-1-16,24-22 15,0 23 1,-23-1-1,23 1 1,-23 0-16,-1-47 16,24 46-1,-23-22 1,-24 23-16,47-1 16,-23 1-1,23 0 1,-23-1-16,0 1 15,-1 0 1,24-1 0,-23 1-16,0 0 15,-1 23 1,24-23 0,-23 23-16,0-24 15,-1 1-15,1 23 16,23-23-1,-46 23-15,22-24 16,1 1-16,-24 0 16,1-1-1,22 1 1,1 23-16,0-23 16,-24 0-1,24 23 1,0-24-1,-1 24-15,1 0 16,23-23 0,-47 23-16,1-23 15,23-1 1,-1 24-16,1-23 16,-24 23-1,24 0-15,0-47 16,-1 47-16,1 0 15,0 0 1,-1-23-16,1 23 0,0-23 16,0 23-16,-1 0 15,1 0 1,0-24 0,-1 24-16,1 0 15,0 0 1,-1 0-16,1 0 15,0 0-15,0 0 16,-1 0 0,-22 0-16,22-23 15,-22 0 1,22 23-16,-45 0 16,45 0-1,-22 0-15,22 0 16,-22 0-1,22 0-15,1 0 16,0 0 0,-1 0-16,-22 0 15,23 0-15,-24 0 16,24 0 0,-24 0-1,24 0-15,-24 0 16,24 0-16,0 0 15,-1 0-15,1 0 16,0 0 15,-1 0-31,1 0 32,0 0-17,-1 0 1,1 0-1,0 0 17,0 23-32,-1 0 31,-22-23 0,22 0-15,1 24 15,-24-24 0,47 23-31,-23 0 32,0-23-17,23 24 16,-47-24-15,47 23-16,-23 0 47,0-23-31,-1 24 46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4:08:03.30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78C9A2-DA39-4DB4-BC0E-E3CED2DA7C1D}" emma:medium="tactile" emma:mode="ink">
          <msink:context xmlns:msink="http://schemas.microsoft.com/ink/2010/main" type="writingRegion" rotatedBoundingBox="30270,11301 31459,11301 31459,11604 30270,11604"/>
        </emma:interpretation>
      </emma:emma>
    </inkml:annotationXML>
    <inkml:traceGroup>
      <inkml:annotationXML>
        <emma:emma xmlns:emma="http://www.w3.org/2003/04/emma" version="1.0">
          <emma:interpretation id="{89F9DDF1-2848-4589-B082-0A5D81A1ADC3}" emma:medium="tactile" emma:mode="ink">
            <msink:context xmlns:msink="http://schemas.microsoft.com/ink/2010/main" type="paragraph" rotatedBoundingBox="30270,11301 31459,11301 31459,11604 30270,116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5E765D-ADDA-49A0-86B5-5A85F038B732}" emma:medium="tactile" emma:mode="ink">
              <msink:context xmlns:msink="http://schemas.microsoft.com/ink/2010/main" type="line" rotatedBoundingBox="30270,11301 31459,11301 31459,11604 30270,11604"/>
            </emma:interpretation>
          </emma:emma>
        </inkml:annotationXML>
        <inkml:traceGroup>
          <inkml:annotationXML>
            <emma:emma xmlns:emma="http://www.w3.org/2003/04/emma" version="1.0">
              <emma:interpretation id="{7D1755AD-14F1-41ED-890F-EDD0F908FE6E}" emma:medium="tactile" emma:mode="ink">
                <msink:context xmlns:msink="http://schemas.microsoft.com/ink/2010/main" type="inkWord" rotatedBoundingBox="30270,11301 31459,11301 31459,11604 30270,11604"/>
              </emma:interpretation>
              <emma:one-of disjunction-type="recognition" id="oneOf0">
                <emma:interpretation id="interp0" emma:lang="" emma:confidence="1">
                  <emma:literal>-</emma:literal>
                </emma:interpretation>
                <emma:interpretation id="interp1" emma:lang="" emma:confidence="0">
                  <emma:literal>_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-.</emma:literal>
                </emma:interpretation>
                <emma:interpretation id="interp4" emma:lang="" emma:confidence="0">
                  <emma:literal>~</emma:literal>
                </emma:interpretation>
              </emma:one-of>
            </emma:emma>
          </inkml:annotationXML>
          <inkml:trace contextRef="#ctx0" brushRef="#br0">0 303 0,'0'-46'109,"47"22"-109,46 1 16,70-47-16,-46 47 15,-1 23-15,1-24 16,-24 24-16,-47 0 16,24 0-16,0-46 15,-46 46 1,22 0 0,1-23-16,23 23 15,-24 0 1,-22-24-16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4:08:05.74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22C2A5E-0DFA-4C05-ABA1-8E906F8B3230}" emma:medium="tactile" emma:mode="ink">
          <msink:context xmlns:msink="http://schemas.microsoft.com/ink/2010/main" type="writingRegion" rotatedBoundingBox="29664,17477 30806,17477 30806,17492 29664,17492"/>
        </emma:interpretation>
      </emma:emma>
    </inkml:annotationXML>
    <inkml:traceGroup>
      <inkml:annotationXML>
        <emma:emma xmlns:emma="http://www.w3.org/2003/04/emma" version="1.0">
          <emma:interpretation id="{DA3D611F-B4E6-4DFA-8528-189FC274A772}" emma:medium="tactile" emma:mode="ink">
            <msink:context xmlns:msink="http://schemas.microsoft.com/ink/2010/main" type="paragraph" rotatedBoundingBox="29664,17477 30806,17477 30806,17492 29664,174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19746B-1AA1-48DB-BC08-28A836A23617}" emma:medium="tactile" emma:mode="ink">
              <msink:context xmlns:msink="http://schemas.microsoft.com/ink/2010/main" type="line" rotatedBoundingBox="29664,17477 30806,17477 30806,17492 29664,17492"/>
            </emma:interpretation>
          </emma:emma>
        </inkml:annotationXML>
        <inkml:traceGroup>
          <inkml:annotationXML>
            <emma:emma xmlns:emma="http://www.w3.org/2003/04/emma" version="1.0">
              <emma:interpretation id="{A712C26A-8923-4A85-851D-2E9C563B5B2E}" emma:medium="tactile" emma:mode="ink">
                <msink:context xmlns:msink="http://schemas.microsoft.com/ink/2010/main" type="inkWord" rotatedBoundingBox="29664,17477 30806,17477 30806,17492 29664,17492"/>
              </emma:interpretation>
              <emma:one-of disjunction-type="recognition" id="oneOf0">
                <emma:interpretation id="interp0" emma:lang="" emma:confidence="1">
                  <emma:literal>-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:</emma:literal>
                </emma:interpretation>
                <emma:interpretation id="interp3" emma:lang="" emma:confidence="0">
                  <emma:literal>-.</emma:literal>
                </emma:interpretation>
                <emma:interpretation id="interp4" emma:lang="" emma:confidence="0">
                  <emma:literal>_</emma:literal>
                </emma:interpretation>
              </emma:one-of>
            </emma:emma>
          </inkml:annotationXML>
          <inkml:trace contextRef="#ctx0" brushRef="#br0">0 0 0,'47'0'141,"93"0"-141,-24 0 15,24 0-15,23 0 16,-23 0-16,0 0 16,-47 0-16,-23 0 15,-47 0-15,1 0 16,-1 0-16,0 0 31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07:02:13.84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55D2861-B6A6-4CAB-87C7-D798059022FB}" emma:medium="tactile" emma:mode="ink">
          <msink:context xmlns:msink="http://schemas.microsoft.com/ink/2010/main" type="inkDrawing" rotatedBoundingBox="2869,2364 3891,2463 3816,3229 2794,3130" hotPoints="2843,2445 3653,2445 3880,2634 3792,3168 3191,3168 2843,3019" semanticType="enclosure" shapeName="Hexagon"/>
        </emma:interpretation>
      </emma:emma>
    </inkml:annotationXML>
    <inkml:trace contextRef="#ctx0" brushRef="#br0">666 26 0,'-46'0'125,"-24"0"-110,0 0-15,0 0 16,0 0-1,23 0-15,24 0 16,0 0-16,0 0 16,-1 0 15,1 0-15,0 0-1,-1 0 1,24 24 15,-23-24-31,0 0 16,23 23-1,-24 0-15,24 0 16,0 1-16,0-1 16,-46 24-16,46-24 15,0 0 1,0 24-16,0-1 15,0-22 1,0-1 0,0 0-16,0 1 15,0-1 1,0 0-16,0 1 31,0-1-31,23 24 16,-23-24-1,23-23 1,1 46 0,-1-46-16,-23 24 15,23-24 1,1 0 0,22 0-16,-46 23 15,24-23-15,22 23 16,1-23-1,-1 24-15,-22-24 16,22 0-16,1 0 16,23 0-16,-24 0 15,-22 0-15,22 0 16,-22 0-16,22 0 16,-22 0-1,-1 0 1,0 0-16,0 0 15,1 0 1,22-47-16,-46 24 16,24 23-1,-1-24-15,24-22 16,-47 23 0,0-1-16,0 1 31,0 0-16,23 23 1,-23-24-16,0 1 16,0 0-16,0-1 15,0 1 1,0 0-16,0-1 16,0-22-16,0-1 15,0 24 1,0 0-1,0-1 48,-23 1-47,-1 0-16,1-1 31,0 1-31,-1 23 15,24-23 1,-46 0 0,22 23-16,24-24 15,-46 24-15,23 0 16,-47 0 0,23-23-1,24 23-15,-47 0 16,46 0-16,-22 0 15,23 0 1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4:08:13.30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D7603B-AEA3-49E2-8B7D-6D4F49D357A2}" emma:medium="tactile" emma:mode="ink">
          <msink:context xmlns:msink="http://schemas.microsoft.com/ink/2010/main" type="writingRegion" rotatedBoundingBox="23116,8295 23559,8295 23559,8831 23116,8831"/>
        </emma:interpretation>
      </emma:emma>
    </inkml:annotationXML>
    <inkml:traceGroup>
      <inkml:annotationXML>
        <emma:emma xmlns:emma="http://www.w3.org/2003/04/emma" version="1.0">
          <emma:interpretation id="{4DE111E2-1972-4D6F-9495-A7E92E0DBF84}" emma:medium="tactile" emma:mode="ink">
            <msink:context xmlns:msink="http://schemas.microsoft.com/ink/2010/main" type="paragraph" rotatedBoundingBox="23116,8295 23559,8295 23559,8831 23116,88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AA0A6F-0D06-4B8A-B51E-CA184B99B920}" emma:medium="tactile" emma:mode="ink">
              <msink:context xmlns:msink="http://schemas.microsoft.com/ink/2010/main" type="line" rotatedBoundingBox="23116,8295 23559,8295 23559,8831 23116,8831"/>
            </emma:interpretation>
          </emma:emma>
        </inkml:annotationXML>
        <inkml:traceGroup>
          <inkml:annotationXML>
            <emma:emma xmlns:emma="http://www.w3.org/2003/04/emma" version="1.0">
              <emma:interpretation id="{2893727A-908F-4E58-BDB1-8BD8E9097C23}" emma:medium="tactile" emma:mode="ink">
                <msink:context xmlns:msink="http://schemas.microsoft.com/ink/2010/main" type="inkWord" rotatedBoundingBox="23116,8295 23559,8295 23559,8831 23116,8831"/>
              </emma:interpretation>
              <emma:one-of disjunction-type="recognition" id="oneOf0">
                <emma:interpretation id="interp0" emma:lang="" emma:confidence="0.5">
                  <emma:literal>.</emma:literal>
                </emma:interpretation>
                <emma:interpretation id="interp1" emma:lang="" emma:confidence="0.5">
                  <emma:literal>o</emma:literal>
                </emma:interpretation>
                <emma:interpretation id="interp2" emma:lang="" emma:confidence="0">
                  <emma:literal>°</emma:literal>
                </emma:interpretation>
                <emma:interpretation id="interp3" emma:lang="" emma:confidence="0">
                  <emma:literal>0</emma:literal>
                </emma:interpretation>
                <emma:interpretation id="interp4" emma:lang="" emma:confidence="0">
                  <emma:literal>..</emma:literal>
                </emma:interpretation>
              </emma:one-of>
            </emma:emma>
          </inkml:annotationXML>
          <inkml:trace contextRef="#ctx0" brushRef="#br0">373 0 0,'-23'0'891,"-1"0"-829,1 0-31,0 24 47,-24-1 16,24 0-47,-24-23 0,24 23 15,0 1 1,-1-1-32,1-23 32,0 23-1,-24 24 1,47-24 30,0 1-93,0-1 16,0 0 15,0 0-31,0 1 32,0 22-17,0-22 16,24-1 1,-24 0-1,23 1 0,0-24 16,0 0-31,1 0-1,22 0 1,-46 23 0,24 0-1,-1-23 1,24 0-1,-24 0 1,23 0 0,-22 0 31,-1 0-16,0 0 63,1-23-63,-24 0-16,0-1 1,0 1 15,0 0-31,23-1 32,-23 1-32,0 0 15,0-1 1,0 1-1,0 0 1,0 0 0,0-1-1,0 1 1,0 0 15,0-1-15,0 1-1,0 0 1,0-1 15,0 1 16,0 0-16,0 0 1,-23 23 77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4:31:52.63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46EBBBE-0D07-406A-A894-6B4C8F205262}" emma:medium="tactile" emma:mode="ink">
          <msink:context xmlns:msink="http://schemas.microsoft.com/ink/2010/main" type="writingRegion" rotatedBoundingBox="12531,15918 8467,14062 10215,10236 14278,12092"/>
        </emma:interpretation>
      </emma:emma>
    </inkml:annotationXML>
    <inkml:traceGroup>
      <inkml:annotationXML>
        <emma:emma xmlns:emma="http://www.w3.org/2003/04/emma" version="1.0">
          <emma:interpretation id="{5363D08D-E0E2-4D4B-888F-23108379096F}" emma:medium="tactile" emma:mode="ink">
            <msink:context xmlns:msink="http://schemas.microsoft.com/ink/2010/main" type="paragraph" rotatedBoundingBox="12531,15918 8467,14062 10215,10236 14278,120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4078BA-1C77-4E66-A85A-EFD9FA22A96A}" emma:medium="tactile" emma:mode="ink">
              <msink:context xmlns:msink="http://schemas.microsoft.com/ink/2010/main" type="line" rotatedBoundingBox="12531,15918 8467,14062 10215,10236 14278,12092"/>
            </emma:interpretation>
          </emma:emma>
        </inkml:annotationXML>
        <inkml:traceGroup>
          <inkml:annotationXML>
            <emma:emma xmlns:emma="http://www.w3.org/2003/04/emma" version="1.0">
              <emma:interpretation id="{53C73380-1FF6-4EDB-8472-9DDC0971E2DE}" emma:medium="tactile" emma:mode="ink">
                <msink:context xmlns:msink="http://schemas.microsoft.com/ink/2010/main" type="inkWord" rotatedBoundingBox="12531,15918 8467,14062 10215,10236 14278,12092"/>
              </emma:interpretation>
              <emma:one-of disjunction-type="recognition" id="oneOf0">
                <emma:interpretation id="interp0" emma:lang="" emma:confidence="0">
                  <emma:literal>o</emma:literal>
                </emma:interpretation>
                <emma:interpretation id="interp1" emma:lang="" emma:confidence="0">
                  <emma:literal>C</emma:literal>
                </emma:interpretation>
                <emma:interpretation id="interp2" emma:lang="" emma:confidence="0">
                  <emma:literal>c</emma:literal>
                </emma:interpretation>
                <emma:interpretation id="interp3" emma:lang="" emma:confidence="0">
                  <emma:literal>0</emma:literal>
                </emma:interpretation>
                <emma:interpretation id="interp4" emma:lang="" emma:confidence="0">
                  <emma:literal>O</emma:literal>
                </emma:interpretation>
              </emma:one-of>
            </emma:emma>
          </inkml:annotationXML>
          <inkml:trace contextRef="#ctx0" brushRef="#br0">1335 290 0,'-24'0'266,"1"0"-250,0 0-1,-1 0 1,1 0 15,0-23 0,0 23-31,-1 0 47,1 0-31,0 0 15,-1 0-15,1-24 15,0 24 16,-1 0-16,1 0-15,0 0 77,-24 0-30,24 0-32,-24 0 16,24 0 0,-24 0 15,24 24 1,-24-24 15,47 23-62,-23-23-1,0 23 1,0-23 0,23 24-16,-24-1 31,1-23-16,0 23-15,-1-23 16,24 24 0,-23-1-1,-24-23 1,47 23-16,-23-23 16,23 24-1,-23-24-15,0 23 47,-1 0-47,1 0 31,-24 24 16,24-24-31,0 1-1,23-1 17,-24 0-32,1-23 15,23 24-15,-23 22 16,0 1 0,-1-1 15,24-22-16,-23-1-15,23 24 16,-23-1 0,23-23-16,0 24 15,0-24-15,0 1 16,-24 22-16,24-22 31,0-1-31,0 0 16,-23 1-16,23-1 15,0 23 1,-23 1 0,23-24-16,0 24 15,0-24 1,0 1-16,0-1 16,0 0-16,0 0 15,0 1-15,0-1 16,0 0-16,0 1 15,0 22 1,0 1 0,-24-1-1,24-22-15,0-1 16,0 24 0,0-24-1,0 24-15,0-24 16,0 24-1,0-24 1,0 23 0,0 1-1,0-24-15,0 1 16,0-1-16,0 24 16,0-24-16,0 23 15,0-22-15,0 46 16,0-24-1,0 1-15,0-1 16,24-22 0,-1 22-1,0 1 1,-23-24 0,0 24-16,24-1 15,-24-22 1,46 22-16,-46-22 15,24 22 1,-24-22 0,23-1-16,-23 0 15,23 47 1,-23-23 0,23-24-16,-23 0 15,0 1 1,24-1-1,-1 0 1,0 24 0,-23-24-1,24-23-15,-1 47 16,0-47-16,-23 23 16,24 0-16,-1 1 15,0-24-15,-23 23 16,23-23-16,-23 23 15,24-23-15,-1 24 16,0-1-16,24 0 16,23 0-1,-24 24 1,1-47-16,0 0 16,-47 23-16,23-23 15,24 24-15,-24-24 16,0 0-1,24 23-15,-24-23 16,24 0 0,-24 0-16,24 23 15,-1-23-15,24 0 16,0 0-16,-47 0 16,47 24-1,-46-24-15,22 0 16,-23 0-16,1 0 15,22 46-15,24-46 16,-23 0 0,-24 0-1,70 0-15,-69 0 16,22 0-16,-22 0 16,22 0-16,-22 0 15,22 24-15,-23-24 16,24 0-16,0 0 15,-1 0-15,-22 0 16,-1 0-16,23 0 16,-22 0-16,-1 0 15,0 0-15,1 0 16,-1 0-16,0 0 16,1 0-16,-1 0 15,0 0-15,0 0 16,24 0-16,-24 0 15,24 0-15,-24 0 16,24 0 0,0 0-1,-1 0-15,-23 0 16,1 0-16,22 0 16,-22 0-1,22 0 1,1 0-1,-47-24-15,23 24 16,47-23-16,-23 23 16,-24-23-16,24-1 15,-24 24-15,0-23 16,0 0-16,1 23 16,-1 0-16,0-24 15,1 24 1,-1-23-16,0 23 15,1 0-15,-1-23 16,0-1-16,0 24 16,1-23-1,-1 0-15,0 0 16,1-1-16,-1 24 16,0-23-16,1 0 15,-1 23-15,-23-24 16,23 24-1,1-23 1,-1 0-16,0-1 16,0 24-16,1-69 15,-1 69-15,0-24 16,1 24-16,-24-46 16,23 46-16,-23-24 15,47-22-15,-24 46 16,-23-24-16,0 1 15,23 0-15,0-24 16,1 47-16,-24-46 16,46 22-16,-46 1 15,24 0-15,-1-1 16,0-22-16,1-1 16,-1 1-1,-23-1 1,23 0-16,0 24 15,1-24 1,-24 24-16,0 0 16,46-47-16,-46 47 15,24-24-15,-24 24 16,0-24-16,0 1 31,0 22-15,0 1-16,0 0 15,0-1 1,0 1-16,0-24 16,0 24-1,0-23 1,0 22 0,0 1-1,0 0-15,0-1 16,0 1-1,0-24 1,0 1 0,0 22-1,0-22-15,-24-1 16,24 1 0,0 22-16,0 1 15,0-24 1,-23 1-16,23-1 15,-23 24 1,23 0 0,-24-1-16,24-22 15,-23 22-15,23 1 16,0-23-16,0 22 16,-46-69-16,22 23 15,24 23-15,0 1 16,-23-1-16,23 24 15,-23 0-15,23-1 16,-24 1-16,24 0 16,-23-1-16,23 1 31,0 0-15,0 0-1,0-1 1,-23 24-16,23-23 15,-24 23 1,1-47-16,0 24 31,23 0-31,-23 23 16,23-24-16,-24 1 16,1 23-1,0-23-15,-1-24 16,1 24 15,0 0-31,-1-1 31,1 24-15,0 0-16,-24-46 31,24 46-15,-24-24-1,1 1 1,-1 23 0,47-23-16,-23 23 15,-24-24-15,24 24 16,-24 0-16,24 0 16,-24-23-16,24 23 15,0-23-15,-24 23 16,1-23-16,22 23 15,-22 0-15,-1-24 16,24 24-16,-24 0 16,1 0-16,22 0 15,1 0-15,0 0 16,-1 0-16,1 0 16,-24-46-1,24 46 1,0 0-16,-47 0 15,23 0 1,24 0-16,-47 0 16,47-24-16,-1 24 15,1 0-15,0 0 16,0-23-16,-1 23 16,1 0-16,0 0 15,-24 0 1,24 0-1,-1 0-15,1-23 16,-23 23-16,22 0 16,-22 0-16,22-24 15,-22 24-15,-1 0 16,1 0 0,22 0-16,-46 0 15,24 0 1,22 0-16,1 0 15,0 0 1,-1 0 0,1 0-1,-23 0 1,22 0 0,1 0-1,0 0 1,-24 0-1,24 0-15,-1 0 32,1 0-32,0 0 15,0 0 1,-1 0-16,1 24 16,-24-24-1,24 0 1,0 0-1,23 23-15,-24-23 16,1 0-16,0 23 16,0-23 15,-1 0-15,1 24-1,0-24 1,-1 23-16,-22-23 31,22 23-31,1-23 16,0 0-1,23 24 1,-24-24 0,-22 23-1,23 0 1,-1 0 15,1-23-15,0 0-16,23 24 31,-24-1 0,1-23 0,0 23-15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4:32:01.17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4FFF844-828E-4013-90C0-3909C97E7584}" emma:medium="tactile" emma:mode="ink">
          <msink:context xmlns:msink="http://schemas.microsoft.com/ink/2010/main" type="inkDrawing" rotatedBoundingBox="22220,7828 23211,7752 23265,8468 22274,8544" hotPoints="23244,8149 22760,8535 22276,8148 22760,7762" semanticType="enclosure" shapeName="Ellipse"/>
        </emma:interpretation>
      </emma:emma>
    </inkml:annotationXML>
    <inkml:trace contextRef="#ctx0" brushRef="#br0">963 123 0,'0'-23'219,"-23"23"-188,0 0-15,0-23-1,-1 23 48,1 0-47,0-24-1,-1 24 32,-22 0-31,22 0 62,1 0-63,0-23 1,-1 23 15,1 0-31,0 0 16,0 0 0,-1 0-1,1 0 16,0-23-31,-1 23 32,1 0-1,-24 0 16,24 0-32,0 0 17,0 0-17,-1 0 17,-22 0-1,22 0-16,-22 23-15,22-23 16,1 0 0,0 23-1,0-23 1,-1 24 0,1-24 15,0 23 63,-1-23-63,24 23-16,0 1 1,-23-1 15,23 0-15,0 1 0,0-1 15,0 0-16,0 1 17,0-1-17,0 0 1,0 0 15,0 24-15,0-24 15,0 1-31,0-1 0,47 0 31,-47 1-15,23-1 31,0 0-16,1 0-15,-1-23-1,-23 24 1,23-24-16,0 0 16,-23 23-1,24-23 1,22 0-1,-46 47 1,24-47 0,22 23-1,-22-23 17,-1 0-1,0 0-16,0 0 17,1 0-17,-1 0 1,0 0 0,24 0-16,46-23 15,-70-1 1,1 24-1,-1-23 17,0 0-17,1-1 1,-1 24 0,-23-23-1,23 23-15,1-23 16,-1 0-1,0-1-15,1 1 16,-1 0 62,0 23-62,-23-24-1,23 1 17,1-24-1,-24 24 0,0-23 0,0 22 141,0 1-94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4:32:06.79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0FB8E3-320E-4067-93BB-A9C0ADD6D6E8}" emma:medium="tactile" emma:mode="ink">
          <msink:context xmlns:msink="http://schemas.microsoft.com/ink/2010/main" type="writingRegion" rotatedBoundingBox="25128,13532 28945,9937 29576,10607 25759,14202"/>
        </emma:interpretation>
      </emma:emma>
    </inkml:annotationXML>
    <inkml:traceGroup>
      <inkml:annotationXML>
        <emma:emma xmlns:emma="http://www.w3.org/2003/04/emma" version="1.0">
          <emma:interpretation id="{D5F13449-1CAB-44F1-B3AB-39B262298EEA}" emma:medium="tactile" emma:mode="ink">
            <msink:context xmlns:msink="http://schemas.microsoft.com/ink/2010/main" type="paragraph" rotatedBoundingBox="25128,13532 28945,9937 29576,10607 25759,142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0DD5A2-A25C-41D0-8D4B-8ABDD9E513F9}" emma:medium="tactile" emma:mode="ink">
              <msink:context xmlns:msink="http://schemas.microsoft.com/ink/2010/main" type="line" rotatedBoundingBox="25128,13532 28945,9937 29576,10607 25759,14202"/>
            </emma:interpretation>
          </emma:emma>
        </inkml:annotationXML>
        <inkml:traceGroup>
          <inkml:annotationXML>
            <emma:emma xmlns:emma="http://www.w3.org/2003/04/emma" version="1.0">
              <emma:interpretation id="{E17555B8-EED7-49E7-A8B0-FF4B03503AD7}" emma:medium="tactile" emma:mode="ink">
                <msink:context xmlns:msink="http://schemas.microsoft.com/ink/2010/main" type="inkWord" rotatedBoundingBox="25128,13532 25772,12925 26403,13595 25759,14202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377 175 0,'-23'0'110,"-1"0"-95,1 0 1,-24 0-16,24 0 15,0 23-15,-1-23 47,1 0-47,0 24 16,-1-24 0,1 23-1,0 0 1,0-23-16,-1 23 15,24 1 17,-23-1-17,23 0 32,0 1-31,0-1-1,0 0-15,0 1 16,0-1 0,0 0-1,0 0 17,0 1 14,23-1-30,-23 0 0,24-23-1,-1 24 17,0-24-1,0 23-16,1-23-15,-1 23 16,0-23 15,1 24-31,-1-24 16,0 0 0,1 0-16,-1 0 15,0 0 1,1 0-16,-1 0 15,23 0 1,-22 0 0,-1 0-16,0 0 15,1 0 1,22 0 0,-22 0-1,22 0 1,-23 0 15,1 0-15,-1 0-1,24 0 1,-24-24 0,0 1-1,1 23-15,-1-23 16,0 23-16,0-24 15,1-22 1,-1 22 0,0 1-1,-23 0 17,0 0-17,0-1 1,0 1-1,0 0-15,0-1 47,0 1-31,0 0 0,-23-1-16,23 1 15,-23 23 1,23-23-16,-47 0 15,47-1-15,-23 1 16,-24 0 0,47-1-16,-23 1 15,0 23-15,-1 0 16,-22-23 0,22 23 15,24-24-16,-23 24 1,0 0-16,0-23 16,-1 23-1,1 0 1,-24-23-16,24 23 31,0 0 0,-1 0-31,-22 0 32,23 0-17,-1 0 1,1 0-16,0 0 16,-24 0-1,24 0-15,-1 0 16,1 0-1,0 23-15,-1 0 32,24 1-17,-23-24 1,23 23 15,-23-23 16,23 23-31,0 1 31,0-1-32,-47 0 1,47 1 15,0-1-31,0 0 16,0 0-1,0 1 17</inkml:trace>
        </inkml:traceGroup>
        <inkml:traceGroup>
          <inkml:annotationXML>
            <emma:emma xmlns:emma="http://www.w3.org/2003/04/emma" version="1.0">
              <emma:interpretation id="{61E85E3D-BD6A-46C3-B638-30BFBF8894E5}" emma:medium="tactile" emma:mode="ink">
                <msink:context xmlns:msink="http://schemas.microsoft.com/ink/2010/main" type="inkWord" rotatedBoundingBox="28965,10206 29088,10089 29198,10206 29074,10322"/>
              </emma:interpretation>
              <emma:one-of disjunction-type="recognition" id="oneOf1">
                <emma:interpretation id="interp1" emma:lang="" emma:confidence="1">
                  <emma:literal>.</emma:literal>
                </emma:interpretation>
                <emma:interpretation id="interp2" emma:lang="" emma:confidence="0.5">
                  <emma:literal>'</emma:literal>
                </emma:interpretation>
                <emma:interpretation id="interp3" emma:lang="" emma:confidence="0">
                  <emma:literal>1</emma:literal>
                </emma:interpretation>
                <emma:interpretation id="interp4" emma:lang="" emma:confidence="0">
                  <emma:literal>\</emma:literal>
                </emma:interpretation>
                <emma:interpretation id="interp5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8112.54">3639-2971 0,'47'0'140,"23"0"-140,-47 0 16,47 0-16,-47 0 16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4:32:17.91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B54BCB4-D33A-4A8A-8FC9-F70CE47DBCF5}" emma:medium="tactile" emma:mode="ink">
          <msink:context xmlns:msink="http://schemas.microsoft.com/ink/2010/main" type="inkDrawing" rotatedBoundingBox="29081,10206 30759,10196 30760,10242 29082,10253" shapeName="Other"/>
        </emma:interpretation>
      </emma:emma>
    </inkml:annotationXML>
    <inkml:trace contextRef="#ctx0" brushRef="#br0">0 47 0,'0'-24'125,"46"1"-109,48 23-16,-25 0 15,25 0-15,-48 0 16,24 0-16,-47 0 16,1 0-16,-1 0 15,0 0 16,1 0-31,-1 0 16,0 0-16,24 0 16,0 0-16,-1 0 15,24 0 1,0 0-16,-23 0 16,22 0-16,1 0 15,-23 0-15,0 0 16,-24 0-1,0 0 1,0 0-16,24 0 31,-24 0-15,1 0-16,22 0 16,1 0-16,-1 0 15,-22 0-15,22 0 16,-22 0-16,-1 0 15,24 0-15,-1 0 16,-22 0 0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4:32:20.63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48FFB0E-5733-4C3E-8C89-B88DE1822EB0}" emma:medium="tactile" emma:mode="ink">
          <msink:context xmlns:msink="http://schemas.microsoft.com/ink/2010/main" type="inkDrawing" rotatedBoundingBox="28443,15535 31279,15037 31295,15123 28458,15620" shapeName="Other"/>
        </emma:interpretation>
      </emma:emma>
    </inkml:annotationXML>
    <inkml:trace contextRef="#ctx0" brushRef="#br0">0 472 0,'23'0'47,"23"0"-31,1 0-16,23-23 15,46-1-15,-22 1 16,-1 0-16,23-1 16,24-45-16,0 69 15,23-24-15,-23 1 16,-70 23-16,0-47 16,0 47-16,-47 0 15,0 0-15,1 0 16,-1 0-16,0 0 15,1 0-15,-1 0 16,0 0-16,47-23 16,-23 23-16,-1-23 15,24 23-15,-47 0 16,47-47-16,-23 24 16,-24 23-16,1 0 15,-1 0-15,23 0 16,-22 0-1,-1 0 1,0 0-16,1 0 16,-1 0-16,24-47 15,-24 47-15,0 0 16,24 0-16,-24 0 16,24 0-1,-24 0-15,0 0 16,1 0-16,-1-23 15,24 23 1,-24 0 0,0 0-16,0 0 15,1 0-15,-1 0 16,0 0-16,1 0 16,-1 0-1,0 0-15,1 0 16,-1 0-1,0 0 1,0 0 0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4:44:58.8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4720FB-DA8B-4769-869F-3BD15833DEED}" emma:medium="tactile" emma:mode="ink">
          <msink:context xmlns:msink="http://schemas.microsoft.com/ink/2010/main" type="writingRegion" rotatedBoundingBox="12044,13536 8782,13153 8917,12009 12178,12392"/>
        </emma:interpretation>
      </emma:emma>
    </inkml:annotationXML>
    <inkml:traceGroup>
      <inkml:annotationXML>
        <emma:emma xmlns:emma="http://www.w3.org/2003/04/emma" version="1.0">
          <emma:interpretation id="{0E8D74A3-FFAB-49B9-A268-23F18136E514}" emma:medium="tactile" emma:mode="ink">
            <msink:context xmlns:msink="http://schemas.microsoft.com/ink/2010/main" type="paragraph" rotatedBoundingBox="12044,13536 8782,13153 8917,12009 12178,123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BB9DB1-75A2-46C5-AD27-FEED1F81B2DB}" emma:medium="tactile" emma:mode="ink">
              <msink:context xmlns:msink="http://schemas.microsoft.com/ink/2010/main" type="line" rotatedBoundingBox="12044,13536 8782,13153 8917,12009 12178,12392"/>
            </emma:interpretation>
          </emma:emma>
        </inkml:annotationXML>
        <inkml:traceGroup>
          <inkml:annotationXML>
            <emma:emma xmlns:emma="http://www.w3.org/2003/04/emma" version="1.0">
              <emma:interpretation id="{3E0884FB-43B7-4DC4-8BE6-80C471216B55}" emma:medium="tactile" emma:mode="ink">
                <msink:context xmlns:msink="http://schemas.microsoft.com/ink/2010/main" type="inkWord" rotatedBoundingBox="12044,13536 8782,13153 8917,12009 12178,12392"/>
              </emma:interpretation>
              <emma:one-of disjunction-type="recognition" id="oneOf0">
                <emma:interpretation id="interp0" emma:lang="" emma:confidence="1">
                  <emma:literal>.</emma:literal>
                </emma:interpretation>
                <emma:interpretation id="interp1" emma:lang="" emma:confidence="0">
                  <emma:literal>•</emma:literal>
                </emma:interpretation>
                <emma:interpretation id="interp2" emma:lang="" emma:confidence="0">
                  <emma:literal>..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:</emma:literal>
                </emma:interpretation>
              </emma:one-of>
            </emma:emma>
          </inkml:annotationXML>
          <inkml:trace contextRef="#ctx0" brushRef="#br0">1888 120 0,'-47'0'62,"23"0"-62,-24 0 16,-23 0-16,24 0 15,23 0-15,-47 0 16,23 0-16,1-48 16,-25 48-16,-46 0 15,70 0-15,-23-23 16,24 23 0,-25 0-16,1-24 15,47 24-15,-23 0 16,-24 0-16,47 0 15,-23 0 1,23 0-16,0 0 16,0 0-16,-23 0 15,-1 0 1,25 0-16,-1 0 16,-24 0-16,1 0 15,23 0-15,0 0 16,-23 0-16,23 0 15,-23 0 1,23 0 31,0 0-31,1 0-16,-1 24 15,0-1 1,-23 1-16,23 24 15,0-25 17,24 1-32,-24 0 15,1-1-15,23 1 16,0 0 0,0 0-1,0 23-15,0-23 16,0 23-1,0-23 1,0 0-16,0 0 16,0-1-1,0 1-15,0 0 16,0 23 0,0-23-16,23 24 15,1-25-15,0 1 16,0 0-16,-1-24 15,-23 23-15,24 1 16,0-24 0,0 24-1,-1-24 1,-23 24 0,24-24-1,24 23 1,-1 1-1,-23 0 1,23 0-16,1-1 16,-25-23-1,1 24 1,0 0 0,23-24-16,1 0 15,-1 24 1,1-24-1,-24 23-15,23 1 32,-23-24-32,0 24 15,-1-24-15,1 0 16,23 0-16,-23 24 16,0-1-16,23-23 15,-23 0-15,0 0 16,23 0-16,1 0 15,-24 24-15,23-24 16,1 0-16,-1 0 16,-23 0-16,23 24 15,1-24-15,-1 23 16,1-23 0,-1 0-16,-23 0 15,23 0-15,-23 0 16,24 0 15,-25 24-31,25-24 16,-1 0-1,-23 0-15,0 0 16,23 0-16,1 0 16,-1 0-16,-23 0 15,23 0 1,-23 0-16,0 0 15,23 0-15,-23 0 16,24 0-16,-25 0 16,25 0-16,-24 0 15,23 0-15,-23-24 16,-1 24 0,25 0-16,-24-23 15,-1 23 1,25 0-16,-1-24 15,1 0-15,-1 24 16,-23-23 0,24 23-16,-25 0 15,25 0 1,-25-48-16,1 48 16,0 0-1,0-24-15,-1 1 16,25 23-1,-48-24-15,24 24 16,-1-24-16,1 24 16,0-47-1,0 47 1,-1-24-16,1 0 31,-24 0-31,0 1 16,0-1 15,0 0-31,0 0 16,0-23-1,0 23 1,0-23-16,0 23 31,0 0-31,0 1 16,0-1 15,0-24-31,0 25 31,-47-1-31,23 24 16,-24-24-16,1 0 16,-1 1-16,1 23 15,-1-24-15,1 0 16,23 24-16,-23-24 15,23 24-15,-23-23 16,23 23-16,0-24 16,-23 24-16,23-24 15,0 24-15,-23 0 16,-1 0 0,24 0-16,-23 0 15,23-24-15,1 24 31,-1 0-15,-24 0-16,25 0 16,-1 0-1,0 0-15,-23-23 16,-1 23 0,24 0-1,-47 0-15,24 0 16,-1 0-16,1 0 15,23 0 1,0 0 47,-23 0-63,23 0 15,-23 0-15,23 0 16,-24 0-1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4:45:01.3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4D97D1-D257-4E4B-83DC-C9F4C33CCA26}" emma:medium="tactile" emma:mode="ink">
          <msink:context xmlns:msink="http://schemas.microsoft.com/ink/2010/main" type="inkDrawing" rotatedBoundingBox="9257,14312 20794,14385 20792,14631 9256,14558" shapeName="Other"/>
        </emma:interpretation>
      </emma:emma>
    </inkml:annotationXML>
    <inkml:trace contextRef="#ctx0" brushRef="#br0">0 73 0,'0'-24'62,"72"24"-62,23 0 16,-24 0-16,24 0 16,-48 0-16,25 0 15,-25 0-15,0 0 16,25 0 0,-1 0-16,-24 0 0,1 0 15,23 0-15,-23 0 16,-1 0-16,0 0 15,1 0 1,23 0-16,-47 0 0,47 0 16,-47 0-1,23 0 1,-23 0-16,47 0 16,-23 0-16,-1 0 15,24 0-15,-23 0 16,-1 0-16,1 24 15,-24-24-15,23 0 16,1 24-16,23-24 16,-24 0-1,1 24-15,23-24 16,0 0-16,-23 0 16,-1 0-16,24 0 15,1 0-15,-1 0 16,-24 0-16,24 0 15,-23 0 1,-1 0-16,-23 0 16,47 0-16,1 0 15,-1 0-15,24 0 16,-24 0-16,48 0 16,-1 0-16,-23 0 15,24 0 1,0 0-16,-24 0 15,0 0-15,0 0 16,0 0-16,23 0 16,1 0-16,-24 0 15,0 0-15,71 0 16,-47 0-16,47 0 16,24 0-16,-48 0 15,1 0-15,-1 0 16,-47 0-16,0 0 15,-71 0-15,23 0 16,1 0-16,23 47 16,-24-47-1,1 0 1,-1 0-16,24 0 16,1 0-16,23 24 15,-48-24-15,48 24 16,-24-24-16,24 0 15,24 0-15,0 0 16,-1 0-16,-23 0 16,-23 0-16,-1 0 15,-24 0 1,24 0-16,1 0 0,-49 0 16,49 0-1,-1 0-15,24 0 16,-48 0-16,48 0 15,-24 0-15,24 0 16,-23 0-16,23 0 16,-24 0-16,-24 0 15,48 0-15,0 0 16,24 0-16,47 0 16,-71 0-16,47 0 15,-47 0-15,0 0 16,-24 0-16,1 0 15,-49 0-15,25 0 16,-24 0-16,47 0 16,-47 0-16,23 0 15,-23 0-15,23 0 16,1 0-16,23 0 16,0 0-16,-23 0 15,23 0-15,0 0 16,-23 0-16,23-48 15,-24 48 1,1 0-16,-1 0 16,24-24-16,-47 24 15,47 0 1,-47 0 0,24 0-16,-1 0 15,1-47-15,-1 47 16,1 0-16,-1 0 15,24 0-15,-23 0 16,23-24-16,-47 24 16,23 0-16,48 0 15,-47 0-15,-1-24 16,-23 24-16,23 0 16,-23 0-16,47 0 15,-47-47-15,0 47 16,-1 0-16,1 0 15,24 0 1,-25 0-16,1 0 16,24 0-16,-25 0 15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4:45:03.41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FE7574-F087-4C16-ADB2-89B2DEF11BEB}" emma:medium="tactile" emma:mode="ink">
          <msink:context xmlns:msink="http://schemas.microsoft.com/ink/2010/main" type="writingRegion" rotatedBoundingBox="12984,15572 14670,15572 14670,15857 12984,15857"/>
        </emma:interpretation>
      </emma:emma>
    </inkml:annotationXML>
    <inkml:traceGroup>
      <inkml:annotationXML>
        <emma:emma xmlns:emma="http://www.w3.org/2003/04/emma" version="1.0">
          <emma:interpretation id="{E0740DFD-3A1C-4288-92E8-2270C4D17C55}" emma:medium="tactile" emma:mode="ink">
            <msink:context xmlns:msink="http://schemas.microsoft.com/ink/2010/main" type="paragraph" rotatedBoundingBox="12984,15572 14670,15572 14670,15857 12984,158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477591-CC75-41DA-9D14-0A9F5428DD1E}" emma:medium="tactile" emma:mode="ink">
              <msink:context xmlns:msink="http://schemas.microsoft.com/ink/2010/main" type="line" rotatedBoundingBox="12984,15572 14670,15572 14670,15857 12984,15857"/>
            </emma:interpretation>
          </emma:emma>
        </inkml:annotationXML>
        <inkml:traceGroup>
          <inkml:annotationXML>
            <emma:emma xmlns:emma="http://www.w3.org/2003/04/emma" version="1.0">
              <emma:interpretation id="{AFB47B02-D7C3-4079-BB83-0F199BEFB48C}" emma:medium="tactile" emma:mode="ink">
                <msink:context xmlns:msink="http://schemas.microsoft.com/ink/2010/main" type="inkWord" rotatedBoundingBox="12984,15572 14670,15572 14670,15857 12984,15857"/>
              </emma:interpretation>
              <emma:one-of disjunction-type="recognition" id="oneOf0">
                <emma:interpretation id="interp0" emma:lang="" emma:confidence="1">
                  <emma:literal>-</emma:literal>
                </emma:interpretation>
                <emma:interpretation id="interp1" emma:lang="" emma:confidence="0">
                  <emma:literal>_</emma:literal>
                </emma:interpretation>
                <emma:interpretation id="interp2" emma:lang="" emma:confidence="0">
                  <emma:literal>.</emma:literal>
                </emma:interpretation>
                <emma:interpretation id="interp3" emma:lang="" emma:confidence="0">
                  <emma:literal>-.</emma:literal>
                </emma:interpretation>
                <emma:interpretation id="interp4" emma:lang="" emma:confidence="0">
                  <emma:literal>--</emma:literal>
                </emma:interpretation>
              </emma:one-of>
            </emma:emma>
          </inkml:annotationXML>
          <inkml:trace contextRef="#ctx0" brushRef="#br0">0 285 0,'48'0'78,"71"0"-78,94-48 15,-23 25-15,24-1 16,47-24-16,-24 25 16,-94-1-16,47-47 15,-143 71-15,-23-24 16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4:45:16.66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12F1F1-93FA-4E59-933E-6E5387ED215D}" emma:medium="tactile" emma:mode="ink">
          <msink:context xmlns:msink="http://schemas.microsoft.com/ink/2010/main" type="writingRegion" rotatedBoundingBox="4844,6926 10869,3804 11876,5749 5851,8870"/>
        </emma:interpretation>
      </emma:emma>
    </inkml:annotationXML>
    <inkml:traceGroup>
      <inkml:annotationXML>
        <emma:emma xmlns:emma="http://www.w3.org/2003/04/emma" version="1.0">
          <emma:interpretation id="{BD48ECCB-77AA-4EB9-8DC8-68C3790A368A}" emma:medium="tactile" emma:mode="ink">
            <msink:context xmlns:msink="http://schemas.microsoft.com/ink/2010/main" type="paragraph" rotatedBoundingBox="4844,6926 10869,3804 11876,5749 5851,88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421335-709E-48B5-A595-578282F9CB1A}" emma:medium="tactile" emma:mode="ink">
              <msink:context xmlns:msink="http://schemas.microsoft.com/ink/2010/main" type="line" rotatedBoundingBox="4844,6926 10869,3804 11876,5749 5851,8870"/>
            </emma:interpretation>
          </emma:emma>
        </inkml:annotationXML>
        <inkml:traceGroup>
          <inkml:annotationXML>
            <emma:emma xmlns:emma="http://www.w3.org/2003/04/emma" version="1.0">
              <emma:interpretation id="{FD56CC1D-2665-4200-9CFE-48E7FE3F561D}" emma:medium="tactile" emma:mode="ink">
                <msink:context xmlns:msink="http://schemas.microsoft.com/ink/2010/main" type="inkWord" rotatedBoundingBox="4844,6926 6754,5936 7762,7881 5851,8870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1248 1171 0,'0'47'125,"24"-47"-125,23 0 16,-23 0-16,23 0 16,1 24-16,-24-24 15,-1 0-15,25 0 16,-1 24-16,1-24 31,-25 0-15,25 0-1,-24 0 1,23 0-16,-23 0 16,0 0-1,-1 0 1,1 0 15,0 0-15,0 0-16,-1 0 47,1 0-32,0 0-15,0 0 32,23 0-1,-23 0-31,23 0 15,-23 0 17,0 0-1,-1 0-31,1 0 31,0 0-15,0 0-16,-1 0 15,1 0 17,0 0-1,0 0-15,-1 0 30,1 0-30,0 0-16,0 0 16,-1 0-16,1 0 15,0 0 1,0 0 0,-1 0-1,1 0 1,0 0 15,-1 0 0,1 0-31,0 0 16</inkml:trace>
          <inkml:trace contextRef="#ctx0" brushRef="#br0" timeOffset="-3907.06">1058 55 0,'-47'-24'78,"23"24"-62,-24 0-16,1 0 15,23 0-15,0-23 16,1 23 0,-1 0 15,0 0-31,0 0 31,1 0-31,-1 0 16,-24 0-16,1 0 15,0 0-15,23 0 16,-24 23-16,1-23 16,-24 0-16,47 24 15,0-24 1,0 24-1,1-24 1,-25 0-16,48 23 16,-24 1-1,1-24 48,-1 0-32,24 24-15,-48 0-1,48-1 1,-23-23 0,23 24-1,-24 0-15,24 0 16,-24 23-1,1-23 1,23 47 0,0-23-1,0-25-15,0 1 16,0 0 0,0 0-16,0-1 15,0 1 1,0 0-1,0-1 1,0 1 0,0 0-1,0 0-15,0-1 32,0 1-32,47 0 15,-23-24 1,-1 0-16,1 47 15,0-47-15,23 0 16,1 0-16,-1 24 16,1-24-16,-1 24 15,1-24-15,-1 0 16,-47 24-16,48-24 16,-24 0-16,-1 0 15,1 0-15,0 0 16,-1 0-16,25 0 15,-24 0-15,23 0 16,-23 0 0,23 0-1,-23 0-15,0 0 16,0 0-16,-1 0 16,25 0-16,-24 0 15,-1 0-15,1 0 16,0 0-16,0-24 15,23 24 1,-47-24 0,47 0-16,1 24 15,-24-23 1,23-25-16,-23 48 16,23-24-16,1 1 31,-48-1-16,24 0 1,-24 0 0,23 24-1,-23-23-15,24-1 16,0 0-16,-24 1 16,24-25-16,-24 24 15,23 1 1,-23-1-16,0 0 15,0 0 1,0 1 0,0-25-1,0 24 1,0 1 0,0-1-1,0 0 1,0 0-1,-23 1 1,-1 23 0,0-24-16,-23 0 15,47 0 1,-72 24-16,25-47 16,-1 47-1,25 0 1,-1-24-1,0 24 1,0 0 0,1-23-16,-1 23 15,0 0-15,1 0 16,-1 0-16,0 0 16,-23 0-16,-1 0 15,24 0 1,-23 0-1,23 0 32,-23 0-31</inkml:trace>
        </inkml:traceGroup>
        <inkml:traceGroup>
          <inkml:annotationXML>
            <emma:emma xmlns:emma="http://www.w3.org/2003/04/emma" version="1.0">
              <emma:interpretation id="{148EEB0F-AB4C-42E7-B871-93ADE1BE6428}" emma:medium="tactile" emma:mode="ink">
                <msink:context xmlns:msink="http://schemas.microsoft.com/ink/2010/main" type="inkWord" rotatedBoundingBox="9403,4727 10935,3933 11606,5227 10073,6021"/>
              </emma:interpretation>
              <emma:one-of disjunction-type="recognition" id="oneOf1">
                <emma:interpretation id="interp1" emma:lang="" emma:confidence="0.5">
                  <emma:literal>.</emma:literal>
                </emma:interpretation>
                <emma:interpretation id="interp2" emma:lang="" emma:confidence="0">
                  <emma:literal>o</emma:literal>
                </emma:interpretation>
                <emma:interpretation id="interp3" emma:lang="" emma:confidence="0">
                  <emma:literal>°</emma:literal>
                </emma:interpretation>
                <emma:interpretation id="interp4" emma:lang="" emma:confidence="0">
                  <emma:literal>0</emma:literal>
                </emma:interpretation>
                <emma:interpretation id="interp5" emma:lang="" emma:confidence="0">
                  <emma:literal>..</emma:literal>
                </emma:interpretation>
              </emma:one-of>
            </emma:emma>
          </inkml:annotationXML>
          <inkml:trace contextRef="#ctx0" brushRef="#br0" timeOffset="5769.16">5996-2414 0,'-24'-24'78,"0"24"-78,0 0 16,1 0-1,-25 0-15,-23 0 16,23 0-16,-23 0 15,0 0-15,0 0 16,47 0-16,0 0 16,1 0 46,-1 0-62,0 24 31,0-24-31,1 24 16,-1-24 0,0 0-1,-23 47 1,-1-23-16,1 0 16,23 0-1,-23 23-15,-1-47 16,1 48-16,-1-1 15,1-47 1,23 48-16,0-48 16,0 23-16,1 1 15,-25 0-15,48 0 16,-24-24 15,24 23-15,-47 1-1,47 0 1,-24 23 0,24-23-1,-23 0 1,23-1 0,0 1-1,-24-24 1,24 48-16,0-25 15,0 25 1,0-24 0,0 23-1,0-23 1,0 23-16,0-23 16,0 0-1,0 0-15,0-1 16,0 25-1,24-48 1,-24 23-16,0 25 16,23-24-1,1-1-15,-24 1 16,24-24 0,-1 48-16,1-25 15,0 1 1,0 0-1,-1 0 1,-23-1-16,24 1 16,0-24-16,0 24 15,-1 0 1,1-1 0,0-23-1,-24 24 16,24-24-31,-24 24 16,23-24 0,1 0-16,0 0 15,23 23 1,-23-23-16,0 0 16,23 0-1,-23 24 1,0 0-16,-1-24 31,1 0-15,0 0 15,0 0-31,-1 0 16,1 0 15,0 0-31,0 0 31,23 0 0,-23-24 1,0-23-17,-1-1 1,-23 25-1,48-1-15,-24 0 16,-1 0-16,-23 1 16,24-1-16,0 0 15,-1 0 1,-23-23 15,24 23-15,0 0-1,-24 1 1,24 23-16,-24-24 16,0 0-1,23 0-15,-23 1 16,24 23 15,-24-24-15,0 0-1,24 1 1,-24-1 0,0 0-16,24-23 15,-24 23 1,0 0 0,23 0-1,-23 1 1,0-1-1,0 0 1,0 0-16,0 1 31,0-1-31,0 0 16,24 0-16,-24 1 16,0-1-1,0 0 16,0 0-15,0 1 0,0-1-1,0 0 1,0 1 0,0-1-1,0-24-15,0 25 16,0-1-1,0 0-15,48 0 16,-48 1 0,0-1-16,0 0 15,0 0 1,0 1 0,0-1-1,0 0-15,0 0 31,0 1-15,0-1-16,0 0 31,0 0 1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07:02:42.16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179FBE-6131-4E74-865D-9F0D02AACACE}" emma:medium="tactile" emma:mode="ink">
          <msink:context xmlns:msink="http://schemas.microsoft.com/ink/2010/main" type="inkDrawing" rotatedBoundingBox="8134,5827 10562,5884 10552,6339 8123,6282" semanticType="enclosure" shapeName="Other"/>
        </emma:interpretation>
      </emma:emma>
    </inkml:annotationXML>
    <inkml:trace contextRef="#ctx0" brushRef="#br0">746 34 0,'-116'0'343,"23"0"-343,-1 0 16,48 0-16,-1-24 16,0 24-1,-46 0 438,23 0-453,47 0 16,-47 0-16,47 0 16,23 24 218,-23-1-218,23 0-16,0 1 15,0-1 1,0 0-1,0 1-15,0-1 32,0 0-17,0 0 17,0 1-17,0-1 1,0 24 31,23-47-16,-23 46-15,23-46-1,0 0-15,24 24 16,0-24-1,-1 23-15,1-23 0,-1 0 16,1 23 0,-24-23-16,24 0 15,-24 0-15,24 0 16,-24 0 0,1 0-1,-1 0 1,0 0 78,47 0-79,23 0-15,-23 0 16,23 0-16,1 0 15,-48 0-15,-23 0 16,1 0 109,22 0-109,-22 0 77,-1 0-77,0 0-16,1 0 16,22 0-16,-22 0 15,22 0-15,1 0 16,-24 0 0,0 0-16,1 0 15,-1 0-15,0 0 16,1 0-16,22 0 15,-23 0 1,24 0 0,-24 0-1,24 0 1,-24 0-16,24 0 16,-24 0 15,24 0 78,-1 0-109,1 0 16,-24 0-16,24 0 15,-24 0 79,24 0-78,-24 0-16,24 0 15,-24 0 48,0 0-47,1 0-1,-1 0 1,0 0-1,24 0 1,-24-23 47,0 0-17,1 23-30,-24-24 15,23-22 47,-23 22-31,0 1 16,0 0-48,0-1 1,0 1 31,0 0-16,-23 23-31,23-47 31,-47 47 16,24 0-31,-47 0 0,47-46-1,-1 46 1,1 0-16,0 0 15,-1 0 1,1 0 0,0 0-1,-24 0-15,1-24 16,22 24 0,1 0-1,0 0 1,-1 0-16,-22-23 15,22 23 1,1 0-16,-23 0 16,22 0-16,-46 0 15,24 0 1,22 0-16,1 0 31,0 0-31,0 0 31,-24 0 157,-46 0-172,46 0-16,-46 0 15,-47 0-15,47-23 16,70 23-16,-47 0 15,46 0-15,1-24 16,0 24 0,-1 0-16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4:45:42.7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235D739-D82C-4E62-BB43-9F28D3CF86F9}" emma:medium="tactile" emma:mode="ink">
          <msink:context xmlns:msink="http://schemas.microsoft.com/ink/2010/main" type="inkDrawing" rotatedBoundingBox="20221,15992 21457,16227 21268,17220 20032,16984" hotPoints="21336,16621 20725,17231 20115,16621 20725,16010" semanticType="enclosure" shapeName="Circle"/>
        </emma:interpretation>
      </emma:emma>
    </inkml:annotationXML>
    <inkml:trace contextRef="#ctx0" brushRef="#br0">335 3 0,'-24'0'141,"0"23"-125,1-23-16,-1 24 15,0-24 1,-23 24-16,23 0 0,0-1 15,1 1 1,-1 0 0,0 0-1,24-1 1,-24-23 0,24 24-16,0 0 31,0-1-31,0 1 15,-23 0 1,23 0 0,0-1-1,0 1 1,0 0-16,0 0 16,0-1-1,0 1-15,0 0 16,0 0-1,0-1-15,0 1 16,0 0 0,23 0-16,-23-1 15,24 1-15,-24 0 16,24 23 0,0-47-16,-24 24 31,23-24-16,1 24 1,0-1 0,0 1-1,-1 0-15,1 0 16,0-24-16,23 0 16,-23 0-16,23 23 15,-23-23-15,0 0 16,23 24-16,-23-24 15,24 0-15,-25 0 16,25 24-16,-24-24 16,-1 0-1,1 0-15,0 24 16,0-24 0,-1 0-1,1 0-15,0 0 16,-1 0-1,1 0 1,0 0 31,0 0-47,-1-24 16,25 24-1,-24-24 1,23 0-1,-23 24-15,0-23 16,-1-1 15,-23 0-15,24 24 31,-24-24-32,24 24 1,-24-23 0,0-1-1,0 0-15,24 0 16,-24 1 0,0-1-16,23 24 15,-23-24 1,0-23-16,0 23 31,0 0-31,0 1 16,24-1-1,-24 0-15,0 0 16,24 1 0,-24-1-1,0 0 1,0 0-1,0 1 1,0-1 0,0-24 15,0 25-15,0-1-1,0 0 16,0 1-15,-48-25 15,25 24-15,-1 1 0,-24-1-1,1 0 1,-1 24-1,25 0 1,-25-24 0,24 24-16,-23-23 31,23 23-15,-23 0-1,23 0-15,0 0 16,1 0-1,-1 0-15,0 0 16,0 0-16,1 0 16,-1 0-16,0 0 15,0 0 1,1 0 0,-1 0-1,0 0 1,0 0-1,1 0-15,-1 0 16,0 0 0,0 0-1,1 0 1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8:13:08.43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29E4BB6-EEF7-4917-B028-C6C5D5F601A6}" emma:medium="tactile" emma:mode="ink">
          <msink:context xmlns:msink="http://schemas.microsoft.com/ink/2010/main" type="writingRegion" rotatedBoundingBox="17254,9064 16278,11779 13704,10854 14680,8139"/>
        </emma:interpretation>
      </emma:emma>
    </inkml:annotationXML>
    <inkml:traceGroup>
      <inkml:annotationXML>
        <emma:emma xmlns:emma="http://www.w3.org/2003/04/emma" version="1.0">
          <emma:interpretation id="{6D0B34EB-D8D1-4710-8AB2-97F772B120BA}" emma:medium="tactile" emma:mode="ink">
            <msink:context xmlns:msink="http://schemas.microsoft.com/ink/2010/main" type="paragraph" rotatedBoundingBox="17254,9064 16278,11779 13704,10854 14680,81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B2CEE2-FED2-46BA-B761-29E7F23C486C}" emma:medium="tactile" emma:mode="ink">
              <msink:context xmlns:msink="http://schemas.microsoft.com/ink/2010/main" type="line" rotatedBoundingBox="17254,9064 16278,11779 13704,10854 14680,8139"/>
            </emma:interpretation>
          </emma:emma>
        </inkml:annotationXML>
        <inkml:traceGroup>
          <inkml:annotationXML>
            <emma:emma xmlns:emma="http://www.w3.org/2003/04/emma" version="1.0">
              <emma:interpretation id="{49B762EA-8CC8-4E31-AF60-DD76D9464600}" emma:medium="tactile" emma:mode="ink">
                <msink:context xmlns:msink="http://schemas.microsoft.com/ink/2010/main" type="inkWord" rotatedBoundingBox="17254,9064 16278,11779 13704,10854 14680,8139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1688 0 0,'-23'23'78,"0"-23"-63,-47 0-15,23 0 16,-46 0-16,23 0 16,0 0-16,-23 0 15,0 0-15,23 0 16,23 0-16,-23 0 16,24 0-16,22 0 15,1 0-15,0 0 16,0 23-16,-24 1 15,24-24 1,-24 0-16,0 23 16,1 0-1,23 1-15,-24-1 16,0 0 0,24-23-16,0 24 15,-1-1-15,1 0 16,-23 0-16,22 24 15,1-47 1,23 23 0,-47 24-16,24-24 15,0 1 1,23 22 0,-47 1-16,47-1 15,0-22 1,0 46-16,-23-70 15,23 70-15,0-47 16,-47 93-16,47-92 16,0 22-16,0 24 15,0-23-15,0-1 16,-23 24-16,23 0 16,0 0-16,0-23 15,0 23-15,0 0 16,0-1-16,0-22 15,0 23-15,0-23 16,0-1-16,0 1 16,0-24-16,0 47 15,0-47-15,0 24 16,0-24-16,0 1 16,0 22-1,0-23-15,23 24 16,0 0-16,-23-24 15,47 24-15,0 22 16,-24-45 0,0-24-1,1 23-15,22 24 16,-22-47-16,45 46 16,-69-22-16,47-24 15,-24 23-15,24 0 16,-47 0-16,70 1 15,-24-1-15,1 0 16,0 24-16,23-24 16,-47-23-16,23 24 15,-22-1-15,22-23 16,-22 0 0,22 0-16,1 46 15,-24-46 1,0 0-1,24 0-15,0 0 16,23 0-16,-24 0 16,-22 0-1,22 0 1,-23 0-16,1 0 16,-1 0-1,0 0-15,1 0 16,22-23-16,-22 23 15,-1 0-15,23-23 16,-22 0-16,22 23 16,-22-24-16,22 1 15,-22 23-15,-1-23 16,0 23-16,0-24 16,24 24-16,0-23 15,-1 0 1,-22-1-16,22 1 15,-22 23 1,22-46-16,1 22 16,-24 24-1,0 0-15,1-46 16,-1 46 0,-23-24-16,23 24 15,-23-46-15,24 22 16,-1 1-1,0-23 1,0 46-16,-23-47 16,24 24-16,-1-71 15,0 94-15,1-46 16,-24 23-16,0-24 16,23 24-1,0-47-15,-23 46 16,24 1-16,-24-24 15,0-22 1,46 45-16,-46 1 16,0 0-16,0-24 15,23 24-15,-23-1 16,0-22-16,0 23 16,0-24-16,24 24 15,-24-1-15,0 1 16,0-24-16,0 24 15,0 0-15,0 0 16,0-24-16,0 24 16,0-24-16,0 24 15,0-24-15,0 24 16,0-24-16,0 1 16,0-1-1,0 24 1,0-1-16,0-22 15,0-1-15,0 24 16,0-24-16,0 24 16,0-47-16,-24 47 15,1-1 1,0 1 0,23 0-1,-47-24 16,47 24-15,-23 0-16,0 23 16,-1-24-1,1 1-15,0 23 16,-1-23 0,1-1-1,-23 1 1,22 0-16,1 23 31,0 0-15,-1-24-1,-22 24 1,46-23 0,-24 23-16,1-23 15,0 23 1,0 0-16,-24 0 15,24 0 1,-1-23-16,1 23 16,0 0-1,-1-24-15,1 24 16,0-23 0,-1 23-16,1 0 15,-23 0-15,22 0 16,1 0-16,0 0 15,-1 0-15,1 0 16,23-23-16,-23 23 63,-1 0-48,1 0 16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8:13:13.90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A6A846-AFD5-47A8-9313-E3D701CF8EC3}" emma:medium="tactile" emma:mode="ink">
          <msink:context xmlns:msink="http://schemas.microsoft.com/ink/2010/main" type="writingRegion" rotatedBoundingBox="4567,5825 5546,5825 5546,6827 4567,6827"/>
        </emma:interpretation>
      </emma:emma>
    </inkml:annotationXML>
    <inkml:traceGroup>
      <inkml:annotationXML>
        <emma:emma xmlns:emma="http://www.w3.org/2003/04/emma" version="1.0">
          <emma:interpretation id="{F080D534-D8F3-4AB9-8DB6-FEB948E99F26}" emma:medium="tactile" emma:mode="ink">
            <msink:context xmlns:msink="http://schemas.microsoft.com/ink/2010/main" type="paragraph" rotatedBoundingBox="4567,5825 5546,5825 5546,6827 4567,68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C27517-B877-4409-831B-3060E8289FB9}" emma:medium="tactile" emma:mode="ink">
              <msink:context xmlns:msink="http://schemas.microsoft.com/ink/2010/main" type="line" rotatedBoundingBox="4567,5825 5546,5825 5546,6827 4567,6827"/>
            </emma:interpretation>
          </emma:emma>
        </inkml:annotationXML>
        <inkml:traceGroup>
          <inkml:annotationXML>
            <emma:emma xmlns:emma="http://www.w3.org/2003/04/emma" version="1.0">
              <emma:interpretation id="{661BF3D7-694A-453F-9155-318152D1E3FF}" emma:medium="tactile" emma:mode="ink">
                <msink:context xmlns:msink="http://schemas.microsoft.com/ink/2010/main" type="inkWord" rotatedBoundingBox="4567,5825 5546,5825 5546,6827 4567,6827"/>
              </emma:interpretation>
              <emma:one-of disjunction-type="recognition" id="oneOf0">
                <emma:interpretation id="interp0" emma:lang="" emma:confidence="1">
                  <emma:literal>c</emma:literal>
                </emma:interpretation>
                <emma:interpretation id="interp1" emma:lang="" emma:confidence="0.5">
                  <emma:literal>.</emma:literal>
                </emma:interpretation>
                <emma:interpretation id="interp2" emma:lang="" emma:confidence="0">
                  <emma:literal>C</emma:literal>
                </emma:interpretation>
                <emma:interpretation id="interp3" emma:lang="" emma:confidence="0">
                  <emma:literal>c.</emma:literal>
                </emma:interpretation>
                <emma:interpretation id="interp4" emma:lang="" emma:confidence="0">
                  <emma:literal>[</emma:literal>
                </emma:interpretation>
              </emma:one-of>
            </emma:emma>
          </inkml:annotationXML>
          <inkml:trace contextRef="#ctx0" brushRef="#br0">397 0 0,'-23'23'203,"0"-23"-187,-1 24 15,1-24 79,-23 0-32,22 0-78,1 23 15,-24 0-15,1 1 16,22-24 0,1 23 234,0-23-235,0 23 1,23 1 0,0-1-1,0 0 1,-24-23-1,24 23-15,0 1 16,0-1 0,0 0-1,0 24 1,0-24 0,0 24-1,0-24 1,0 0-1,0 1 1,0-1 0,24 0-1,-24 1-15,0-1 16,0 0 0,0 1-16,23-1 15,-23 24 1,0-24-1,0 0 1,0 0 0,23-23-16,-23 24 15,0-1 1,23 0-16,1 24 31,-24-24-15,23 1 15,0-1-31,24-23 31,0 0-31,22 23 0,25-23 16,-24 0-16,23 0 16,-47 0-16,24 0 15,-23 0-15,-24 0 16,1 0-1,-1 0 1,0 0-16,0 0 31,24 0-31,0 0 32,-24 0-17</inkml:trace>
        </inkml:traceGroup>
      </inkml:traceGroup>
    </inkml:traceGroup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8:13:23.4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A1F1FB3-711B-4D9A-82D3-5DB80CA80340}" emma:medium="tactile" emma:mode="ink">
          <msink:context xmlns:msink="http://schemas.microsoft.com/ink/2010/main" type="writingRegion" rotatedBoundingBox="31196,12305 30850,9060 32072,8930 32418,12175"/>
        </emma:interpretation>
      </emma:emma>
    </inkml:annotationXML>
    <inkml:traceGroup>
      <inkml:annotationXML>
        <emma:emma xmlns:emma="http://www.w3.org/2003/04/emma" version="1.0">
          <emma:interpretation id="{9BD56E9A-025C-4D04-82E9-D48E0FC7E38E}" emma:medium="tactile" emma:mode="ink">
            <msink:context xmlns:msink="http://schemas.microsoft.com/ink/2010/main" type="paragraph" rotatedBoundingBox="31196,12305 30850,9060 32072,8930 32418,121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9FC3E5-BD45-4499-A498-1A93B7745CA9}" emma:medium="tactile" emma:mode="ink">
              <msink:context xmlns:msink="http://schemas.microsoft.com/ink/2010/main" type="line" rotatedBoundingBox="31196,12305 30850,9060 32072,8930 32418,12175"/>
            </emma:interpretation>
          </emma:emma>
        </inkml:annotationXML>
        <inkml:traceGroup>
          <inkml:annotationXML>
            <emma:emma xmlns:emma="http://www.w3.org/2003/04/emma" version="1.0">
              <emma:interpretation id="{0716FC2F-04FC-49B1-AE05-C7A05DA28532}" emma:medium="tactile" emma:mode="ink">
                <msink:context xmlns:msink="http://schemas.microsoft.com/ink/2010/main" type="inkWord" rotatedBoundingBox="31196,12305 31049,10929 32271,10798 32418,12175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0 303 0,'23'0'125,"24"23"-110,-47 0 1,23 0-16,0 24 15,1-47-15,-24 23 16,0 1 0,23-1-16,0-23 172,1 0-172,22 0 15,24-70-15,0 23 16,-23 1-16,23-1 15,-24-46-15,-22 46 16,22 1-16,-23 23 16,-23-1-16,24 1 15,-1 0 79</inkml:trace>
          <inkml:trace contextRef="#ctx0" brushRef="#br0" timeOffset="-2096.18">536-466 0,'0'46'157,"0"-23"-126,0 1-15,0-1-1,0 0 1,0 1-1,23-1 64,-23 0-33,24-23 79,22 0-125,-23-23 16,24-24-16,0 24 16,23-47-16,23 0 15,-70 24-15,47-24 16,-47 23-16,1 24 16,22-24-16,-22 24 15</inkml:trace>
          <inkml:trace contextRef="#ctx0" brushRef="#br0" timeOffset="8039.53">-117-863 0,'0'24'250,"0"-1"-234,0 0-1,0 24 126,24-24-141,-24 1 16,0-1-1,23-23 267,24 0-282,-24 0 15,0 0-15,1 0 16,-1 0-16,23-23 15,-22-1 1,-1 1 0,0 23-1,-23-23 1,47-1-16,-24 1 16,1 23 15,-1 0 0,0 0-15,-23-23-16,24 23 31,-1-24 0,0 24-15,0-23 15,1 23 110,-1 0-126,0 0-15</inkml:trace>
        </inkml:traceGroup>
        <inkml:traceGroup>
          <inkml:annotationXML>
            <emma:emma xmlns:emma="http://www.w3.org/2003/04/emma" version="1.0">
              <emma:interpretation id="{1DAB6A31-4F0B-4168-9DFE-320E68582CD6}" emma:medium="tactile" emma:mode="ink">
                <msink:context xmlns:msink="http://schemas.microsoft.com/ink/2010/main" type="inkWord" rotatedBoundingBox="30923,9328 30894,9056 31714,8968 31743,9240"/>
              </emma:interpretation>
            </emma:emma>
          </inkml:annotationXML>
          <inkml:trace contextRef="#ctx0" brushRef="#br0" timeOffset="-6351.79">-256-2610 0,'0'23'141,"0"0"-95,0 1-46,0-1 32,0 0-17,0 1 251,46-24-250,-22 0-16,22-24 15,47 24-15,-23-70 16,0 24-16,47-1 15,-71 24-15,-22 23 16,46-23-16,-47-1 16,0 1-16,0 23 15,24-23 1,-24-1 0,1 1 15,-1 23 31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8:13:10.94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27C2C5-30ED-45B0-8D15-77397AD2ADB3}" emma:medium="tactile" emma:mode="ink">
          <msink:context xmlns:msink="http://schemas.microsoft.com/ink/2010/main" type="inkDrawing" rotatedBoundingBox="17320,11200 17573,8576 19832,8794 19579,11418" hotPoints="19750,10197 18491,11457 17232,10197 18491,8938" semanticType="enclosure" shapeName="Circle"/>
        </emma:interpretation>
      </emma:emma>
    </inkml:annotationXML>
    <inkml:trace contextRef="#ctx0" brushRef="#br0">4555 116 0,'-47'0'31,"-23"0"-31,23 24 16,-22 22-16,22-46 15,24 0-15,-47 24 16,46-24-16,-22 23 15,23-23-15,-24 23 16,0-23-16,47 23 16,-70-23-16,24 0 15,23 24-15,-47-24 16,46 46-16,-22-22 16,22-24-1,-22 46-15,22-22 16,1-1-16,0-23 15,0 23-15,23 1 16,0-1-16,-24 23 16,1-22-16,0 22 15,-1-22-15,1 22 16,23 1 0,-47 23-16,47-24 15,-23 1 1,0 0-16,0 22 15,-1 1 1,24-23-16,-23 23 16,0 0-16,23-47 15,0 47-15,-24 23 16,24-46-16,0-1 16,0 1-16,0 0 15,0-1-15,0 1 16,0-1-16,0 24 15,0-46-15,0 22 16,24 1-16,-1 0 16,0-1-16,24 1 15,-24-1-15,24 24 16,-47-46-16,23-1 16,0 23-16,1-46 15,22 47-15,-22-24 16,-24 1-16,46 22 15,-23-46-15,1 24 16,22-1-16,-22 0 16,22 0-1,1-23 1,23 47-16,-47-47 16,0 23-16,47 1 15,-46-24 1,46 0-16,-47 23 15,23 0-15,24-23 16,-46 0-16,46 0 16,-24 0-16,24 0 15,0 0-15,0 0 16,-23 0-16,22 0 16,1 0-16,-46 0 15,46 0-15,-47 0 16,0-23-16,0 23 15,1 0 1,22-23-16,-22-1 16,-1 1-16,24 0 15,-24-1-15,47-22 16,-24-1 0,-22 24-16,-1-24 15,0 24-15,1 0 16,-1-24-1,-23 24-15,0-24 0,47 1 16,-47 22-16,0 1 16,23-47-16,-23 47 15,23-47-15,-23 47 16,23-24 0,-23 24-16,0-47 15,0 46-15,0-22 16,0-1-16,0 1 15,0 22-15,0-22 16,0 22-16,0-45 16,0 45-16,0-22 15,0 22-15,0 1 16,0-24-16,0 1 16,0 23-16,0-24 15,0 24-15,0-47 16,0 23-16,0 0 15,0 24-15,0-23 16,0 22-16,0-22 16,0 22-1,0-22-15,0 22 16,0 1 0,0 0-16,-46-24 15,46 24 1,-23 0-1,-1-1 1,24 1 0,-46 0-16,22-1 15,1 1 1,0 0 0,-1 0-1,1 23 1,0-24 15,-1 24-31,1-23 16,0 0-16,0 23 15,-24-24 1,0 24 15,24-23-31,0 0 16,-1 23-1,1-24 17,-23 1-1,-1 0 0,24 23-15,-24-24-1,0 1 1,24 0 0,0 23-1,0 0-15,-1-23 16,1 23-16,0 0 16,-1-24-1,-22 1-15,22 23 31,1-23-31,0 23 16,23-24 0,-24 24-1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8:13:43.60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37151B-2754-44E2-ACF3-39D74EE827E9}" emma:medium="tactile" emma:mode="ink">
          <msink:context xmlns:msink="http://schemas.microsoft.com/ink/2010/main" type="writingRegion" rotatedBoundingBox="23873,11487 24073,6598 26216,6685 26016,11574"/>
        </emma:interpretation>
      </emma:emma>
    </inkml:annotationXML>
    <inkml:traceGroup>
      <inkml:annotationXML>
        <emma:emma xmlns:emma="http://www.w3.org/2003/04/emma" version="1.0">
          <emma:interpretation id="{4AA566EA-D7FC-4F65-9C38-03C5345F5359}" emma:medium="tactile" emma:mode="ink">
            <msink:context xmlns:msink="http://schemas.microsoft.com/ink/2010/main" type="paragraph" rotatedBoundingBox="23873,11487 24073,6598 26216,6685 26016,11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BCFC62-B244-4ACF-9E9F-AFFBB6286500}" emma:medium="tactile" emma:mode="ink">
              <msink:context xmlns:msink="http://schemas.microsoft.com/ink/2010/main" type="line" rotatedBoundingBox="23873,11487 24073,6598 26216,6685 26016,11574"/>
            </emma:interpretation>
          </emma:emma>
        </inkml:annotationXML>
        <inkml:traceGroup>
          <inkml:annotationXML>
            <emma:emma xmlns:emma="http://www.w3.org/2003/04/emma" version="1.0">
              <emma:interpretation id="{4EF68F1F-C4BA-4FE2-BDE4-A5213D551882}" emma:medium="tactile" emma:mode="ink">
                <msink:context xmlns:msink="http://schemas.microsoft.com/ink/2010/main" type="inkWord" rotatedBoundingBox="25605,11557 25617,11261 26029,11278 26016,11574"/>
              </emma:interpretation>
              <emma:one-of disjunction-type="recognition" id="oneOf0">
                <emma:interpretation id="interp0" emma:lang="" emma:confidence="1">
                  <emma:literal>.</emma:literal>
                </emma:interpretation>
                <emma:interpretation id="interp1" emma:lang="" emma:confidence="0">
                  <emma:literal>&lt;</emma:literal>
                </emma:interpretation>
                <emma:interpretation id="interp2" emma:lang="" emma:confidence="0">
                  <emma:literal>•</emma:literal>
                </emma:interpretation>
                <emma:interpretation id="interp3" emma:lang="" emma:confidence="0">
                  <emma:literal>(</emma:literal>
                </emma:interpretation>
                <emma:interpretation id="interp4" emma:lang="" emma:confidence="0">
                  <emma:literal>{</emma:literal>
                </emma:interpretation>
              </emma:one-of>
            </emma:emma>
          </inkml:annotationXML>
          <inkml:trace contextRef="#ctx0" brushRef="#br0">0 163 0,'0'23'219,"0"1"-188,0-1 32,0 24 15,23-47 47,0 0-109,24 0-16,-47-24 15,70-22-15,-47 22 16,47 1-16,-47 0 15,1-24-15,22 24 16,-23 0-16,-23-1 16,24 24-1,-24-23 1,23 23 0</inkml:trace>
        </inkml:traceGroup>
        <inkml:traceGroup>
          <inkml:annotationXML>
            <emma:emma xmlns:emma="http://www.w3.org/2003/04/emma" version="1.0">
              <emma:interpretation id="{93CB37B2-3A04-4F35-8C90-081E5E778277}" emma:medium="tactile" emma:mode="ink">
                <msink:context xmlns:msink="http://schemas.microsoft.com/ink/2010/main" type="inkWord" rotatedBoundingBox="23959,9382 24073,6598 25820,6669 25707,9453"/>
              </emma:interpretation>
              <emma:one-of disjunction-type="recognition" id="oneOf1">
                <emma:interpretation id="interp5" emma:lang="" emma:confidence="1">
                  <emma:literal/>
                </emma:interpretation>
              </emma:one-of>
            </emma:emma>
          </inkml:annotationXML>
          <inkml:trace contextRef="#ctx0" brushRef="#br0" timeOffset="-2367.94">209-4567 0,'-46'0'704,"-24"0"-689,47 0 1,-1 0-16,1 0 15,0 0 17,-1 0-17,1 0 63,0 0-62,-1 0 0,1 0-16,0 0 15,-1 0 1,1 0 0,0 0 15,0 0-16,-1 0 1,-22 0 0,-1 0-1,24 0 1,-1 0 0,1 0-16,0 0 171,0 0-171,-1 23 16,1 0-16,0-23 16,23 47-16,-24-24 31,1 24-31,0-24 16,23 0-1,-24 1-15,24 22 16,0-22-1,0-1 1,0 0-16,0 0 16,0 1-1,0-1 1,0 0-16,0 1 31,0-1-15,0 0-16,0 1 31,0-1-15,0 0-1,0 1 1,0 22-16,0-23 16,47-23-1,-24 0 1,24 47-1,-24-47 1,1 0 0,22 0-1,-23 0-15,1 0 32,-1 0-17,0 0 1,1 0-1,-1 0-15,0 0 16,1 0-16,-1 0 16,0 0-16,-23-23 15,47 23-15,-24-24 16,47 1 0,-47 0 30,24 23-30,-24-47 0,1 47-16,-1-23 15,0 23 1,0-47 0,1 24 30,-1-24-14,-23 24-1,0-24-31,0 24 31,0 0 0,0 0-15,0-1 15,0 1-15,0 0 0,0-1 15,0 1-16,0 0 17,-23-1-32,23 1 31,-24 0-15,24 0-1,-23-1-15,0 1 16,23 0 31,0-1 31,-23 1-63</inkml:trace>
          <inkml:trace contextRef="#ctx0" brushRef="#br0" timeOffset="-8471.89">-1468-1888 0,'46'0'62,"-23"0"-62,47 0 16,-23 0-16,23 0 16,0 0-16,-47 0 15,24 0-15,23 0 16,-47 0-16,24 0 16,-1 0-16,1 0 15,-24 0 1,24 0-16,-24 0 15,24 0-15,-24 0 16,47 0-16,-24 0 16,1 0-16,0 0 15,-24 0 1,0 0 0,0 0-1,1 0-15,-1 0 16,0 0-16,1 0 15,-1 0-15,0 0 16,1 0-16,-1 0 16,0 0-16,0 0 15,1 0 1,-1 0 0,0 0-16</inkml:trace>
          <inkml:trace contextRef="#ctx0" brushRef="#br0" timeOffset="-5551.87">-653-2913 0,'-23'0'32,"23"-46"155,0-1-171,-23 0-1,-24 47-15,0-46 16,24 22-16,-24 24 16,24 0-1,0-23 1,-24 0 15,24 23-15,0 0-1,-1 0 1,-22-23 0,22 23-1,1 0 16,0 0 1,-1 0-17,1 0 32,-23 0-16,22 0-15,1 0 0,0 0-1,-1 0 1,24 23 0,-46 0-1,-1 0 1,47 1 15,-23-24-15,0 23-1,-1-23 1,1 23-16,23 1 16,-23-24-16,23 23 31,-24-23-16,24 23 1,-23 1 0,0-1-1,23 0 1,0 0 0,0 1-1,0-1-15,0 0 16,0 1-1,0-1 1,0 0 0,0 1-16,0-1 15,0 0 1,0 0-16,0 1 16,0-1-1,0 0 1,23 1-1,0-1 1,1-23 0,-1 0-16,24 0 15,-1 23 1,-46 1-16,23-24 16,24 0-16,-24 0 15,1 0 1,-1 23-16,0-23 15,1 0 1,-1 0-16,23 0 16,-22 0-1,22 0-15,-22 0 16,22 0 0,-22 0 15,22 0-16,-22 0 1,22 0 15,-23 0 32,1 0-32,-1-47-31,0 47 16,1-46-1,-1 22 17,-23 1-32,23 0 15,1-1 1,-24 1 15,23-23 16,0 46-31,-23-24-1,23-22-15,-23 22 31,0 1-15,0 0 0,0-1 31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8:19:55.82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EA3F4D-67CB-4146-81F2-1EBA62455B75}" emma:medium="tactile" emma:mode="ink">
          <msink:context xmlns:msink="http://schemas.microsoft.com/ink/2010/main" type="inkDrawing" rotatedBoundingBox="12234,10231 12420,15892 11310,15928 11124,10267" shapeName="Other"/>
        </emma:interpretation>
      </emma:emma>
    </inkml:annotationXML>
    <inkml:trace contextRef="#ctx0" brushRef="#br0">490 0 0,'-23'0'281,"-1"0"-171,1 23-95,0 0 32,23 1-31,0-1-16,-24 0 15,24 0 1,0 1 0,0-1-16,0 0 15,0 1 1,0-1-16,0 0 15,0 1 17,0 22 15,0-22-16,0-1 0,-23 0-15,23 0-1,0 1 1,-23-1-16,23 0 31,0 1-15,0-1-1,-23 24 1,23-24 0,0 23-1,0-22 1,0 22 0,0-22-16,0-1 15,0 0-15,-24 24 16,24-1-1,0-22-15,-23 22 16,23-22-16,0-1 16,-23 24-1,23-24-15,0 23 16,0-22-16,-24 46 16,24-47-1,0 24-15,0 23 16,0-24-1,-23 1 1,0-47-16,23 46 16,0-22-16,0 22 15,0 1-15,0-1 16,0-22 0,0 22-16,0-22 15,0 22-15,0-22 16,0 22-16,0 1 15,0-1-15,0 1 16,0 0 0,0-24-1,0 0-15,0 1 16,0-1-16,0 0 16,0 0-16,0 1 15,0 22 1,0-22-16,0-1 15,0 24-15,0-1 16,0-23 0,0 24-16,0-24 15,0 24-15,0-24 16,0 1-16,0-1 16,0 0-16,0 0 15,0 24-15,0 0 16,0-1-1,0 1 1,0-24 0,0 47-16,0 0 15,0-47-15,0 47 16,0-46-16,0 22 16,0 24-16,0-47 15,0 47-15,0-23 16,0-1-16,0-22 15,0 22 1,0-22-16,0-1 16,0 0-1,0 1 1,0-1-16,0 0 16,0 0-16,0 1 15,0-1-15,0 0 16,0 1-16,0-1 15,0 24 1,0-24-16,0 0 16,0 1-16,0-1 15,0 0-15,0 0 16,0 1-16,0-1 16,0 24-16,0-24 31,0 24-31,0-24 15,0 0 1,0 0-16,0 1 16,0 22-1,0-22 1,0-1 0,0 24-1,0-1 1,0-23 15,0 24-15,0-24-16,0 24 15,0-24 1,0 24 0,0-24-1,0 1 1,0-1-1,0 0-15,0 24 16,0-24-16,0 0 16,0 1-1,0-1 1,0 0 0,0 1-16,0-1 15,0 0-15,0 0 16,0 1-16,0 22 15,0-22 1,0-1 0,0 0-16,0 1 15,0-1 1,0 0-16,0 0 16,0 1-1,0-1-15,0 0 16,0 1-1,0-1 1,0 0 0,0 1-16,0-1 15,0 0 1,23 24 0,-23-24 15,0 0 16,47 24-16,-24-24 31,47-23-62,-47 0 16,47 47-16,-23-47 16,-1 0-16,24 0 15,-23 0-15,-1 0 16,-22 0-16,22 0 16,24 0-16,-46 0 15,22 0-15,-23 0 16,47 0-16,-46 0 15,-1 0-15,0 0 16,1 0 0,-1 0 15,0 0-31,0 0 31,24 0-31,-24 0 16,24 0-16,-24 0 15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8:20:16.41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A53FE81-B83D-40E4-A83D-7C3911F4F9EB}" emma:medium="tactile" emma:mode="ink">
          <msink:context xmlns:msink="http://schemas.microsoft.com/ink/2010/main" type="writingRegion" rotatedBoundingBox="9478,9189 3779,4006 7849,-468 13548,4714"/>
        </emma:interpretation>
      </emma:emma>
    </inkml:annotationXML>
    <inkml:traceGroup>
      <inkml:annotationXML>
        <emma:emma xmlns:emma="http://www.w3.org/2003/04/emma" version="1.0">
          <emma:interpretation id="{5645EBE8-27E2-4BFB-A181-418ED081D6D9}" emma:medium="tactile" emma:mode="ink">
            <msink:context xmlns:msink="http://schemas.microsoft.com/ink/2010/main" type="paragraph" rotatedBoundingBox="8633,8420 3779,4006 5058,2601 9911,70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69A30BC-5D2E-4185-92D8-3F001F3E3E9E}" emma:medium="tactile" emma:mode="ink">
              <msink:context xmlns:msink="http://schemas.microsoft.com/ink/2010/main" type="inkBullet" rotatedBoundingBox="8837,8196 7524,7002 8598,5820 9911,7014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>1330 1242 0,'23'0'94,"47"0"-79,0 0-15,-23 0 16,23 0-16,0 0 15,-47 0 1,0 0-16,24 0 0,-24 0 16,0 0-1,1 0-15,-1 0 16,24 0-16,-1 0 16,-22 0-1,22 0-15,1 0 16,-1 0-16,-22 0 15,22 0 1,-22 0-16,-1 0 16,0 0-16,0 0 15,1 0 1,-1 0-16,0 0 16,1 0-1,-1 0-15,0 0 16,24 0-16,-24 0 15,0 0-15,1 0 16,-1 0-16,0 0 16,1 0-16,-1 0 15,0 0 1,1 0 0,-1 0-16,0 0 15,24 0 1,-24 0-1,0 0-15,1 0 32,-1 0-32,0 0 15,1 0 17,-1 0-32,0 0 15,-23-24-15,24 24 16,-1 0-16,0 0 15,-23-23 1,23 23 0,-23-23 15,24 23-15,-24-24-16,23 1 15,0 0 1,1-1 15,-24 1-31,0 0 31,0 0-15,23 23 0,-23-24 171,0 1-156,-23 0 16,-1 23-16,1 0-15,0 0 0,-24-24-1,24 24 32,0 0-31,-1 0-16,1 0 15,-24 0 1,24 0 0,-24 0-1,1 0 17,23 0-32,-24 0 15,24 0-15,-24 0 16,24 0-16,-47 0 15,46 0-15,-22 0 16,23 0 0,-24 0-1,24 0 1,-24 0-16,24 0 16,-24 0-16,24 0 15,0 0 1,-24-23-16,24 23 15,-1 0 1,1 0 0,0-23-1,-1 23 1,1 0-16,0 0 16,0 0-1,-24 0 1,24 0-1,-1 0 1,1 0 0,0 0-16,-1 0 15,1 0 1,0 0-16,-1 0 16,1 0-16,0 0 15,0 0-15,-1 0 16,-22 0-16,-24 0 15,23 0 1,24 0 0,0 0-16,-1 0 15,1 0-15,0 0 16,-24 0 0,24 0-16,-24 0 15,24 0 1,0 0-1,-1 0 1,1 0 0,0 0 15,-1 0-31,-22 0 31,22 0-15,1 0-1,0 0 64,-1 0-64,1 23 32,0-23 47,23 23-79,0 1 1,0-1 15,0 0-15,0 1 0,0-1 30,0 0-14,23-23-17,-23 23-15,23-23 16,-23 24 0,24-24-1,-24 46 1,23-46-1,0 24 1,1-24 15,22 23-15,-22-23 0,-1 0-1,0 0 1,1 0 31,-1 0-47,0 0 15,0 0 1,1 0 0,-1 0-1,0 0 1,1 0-16,-1 0 31</inkml:trace>
      </inkml:traceGroup>
      <inkml:traceGroup>
        <inkml:annotationXML>
          <emma:emma xmlns:emma="http://www.w3.org/2003/04/emma" version="1.0">
            <emma:interpretation id="{AA68E12D-5BEC-4E44-9169-D2977163296F}" emma:medium="tactile" emma:mode="ink">
              <msink:context xmlns:msink="http://schemas.microsoft.com/ink/2010/main" type="line" rotatedBoundingBox="7920,7772 3779,4006 5005,2659 9146,6425"/>
            </emma:interpretation>
          </emma:emma>
        </inkml:annotationXML>
        <inkml:traceGroup>
          <inkml:annotationXML>
            <emma:emma xmlns:emma="http://www.w3.org/2003/04/emma" version="1.0">
              <emma:interpretation id="{413AA24F-7691-46E0-B4D2-DD7F06AE55DA}" emma:medium="tactile" emma:mode="ink">
                <msink:context xmlns:msink="http://schemas.microsoft.com/ink/2010/main" type="inkWord" rotatedBoundingBox="7920,7772 6498,6479 7484,5396 8905,6689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-15456.39">1120 100 0,'0'-24'125,"0"1"-110,-23 23-15,0-23 16,-1 23-1,1 0 1,0-23-16,-1 23 16,1 0-16,0 0 15,0 0-15,-1 0 16,1 0 0,0 0-16,-24 0 31,24 0-16,-1 0 17,1 0-17,0 0 17,0 0-1,-24 23 0,24-23-15,-1 0-1,1 0-15,0 0 16,-24 0 0,24 23-16,0-23 15,-24 23-15,0-23 16,47 24-1,-23-24-15,0 0 32,-1 0-17,1 0-15,23 23 16,-46-23 0,22 23-16,1-23 15,0 24 1,-1-1-16,1-23 31,23 23-31,-47-23 16,47 24-1,-23-1 1,23 0 15,0 24-15,-23-24-1,23 0-15,0 1 32,0 22-32,0-22 15,0 22 1,0-22-16,0 22 16,0-23-1,0 1-15,46-1 16,-46 0-16,24-23 15,22 47-15,-46-24 16,47 1-16,-24-24 16,1 0-16,22 46 15,-23-46-15,24 0 16,46 47-16,-69-47 16,45 0-16,1 0 15,-46 23-15,46-23 16,23 23-16,-70-23 15,24 0-15,-24 0 16,24 24-16,-1-24 16,1 0-16,-24 0 15,24 0-15,-1 0 16,1 0-16,-24 0 16,24 0-1,-24 0-15,24 0 16,-24 0-16,0 0 15,1 0-15,22 0 16,1 0-16,-1 0 16,1 0-1,0 0-15,-24 0 16,24 0-16,-24 0 16,47 0-16,-47 0 15,24 0-15,-24 0 16,24 0-16,-24 0 15,0 0-15,24-24 16,-24 1 0,0 0 62,1-24-63,-24 24 17,0 0-17,0-1 1,0 1-16,0 0 31,0-1-31,0 1 16,0 0-1,0-24 17,0 24-17,-24 23 1,1-47 0,0 24-1,0 23 1,-1-47-1,1 24 1,0 23 0,-1 0-16,24-23 15,-46-1 1,22 1 0,1 0-1,0 23 1,-1 0-1,1-24 1,-23 24 0,46-23-1,-24 23 1,1-23 0,0 23 15,-1 0-16,1-47 1,0 47 0,-1-23-16,1 23 31,0 0-15,0 0-16,23-23 15,-24 23-15,1-24 16,0 1 15,-1 23-15,1 0-16,0 0 15,-1-47 1,-22 47 0,-1-23 15,24 23-16,-24 0 17,24-23-17,23 0 1,-47 23 62,24 0-47</inkml:trace>
        </inkml:traceGroup>
        <inkml:traceGroup>
          <inkml:annotationXML>
            <emma:emma xmlns:emma="http://www.w3.org/2003/04/emma" version="1.0">
              <emma:interpretation id="{FC17FB3D-EB69-46CE-9EF8-0B6C74A42AB7}" emma:medium="tactile" emma:mode="ink">
                <msink:context xmlns:msink="http://schemas.microsoft.com/ink/2010/main" type="inkWord" rotatedBoundingBox="5001,4262 4205,3539 5005,2659 5800,3383"/>
              </emma:interpretation>
              <emma:one-of disjunction-type="recognition" id="oneOf2">
                <emma:interpretation id="interp2" emma:lang="" emma:confidence="1">
                  <emma:literal>.</emma:literal>
                </emma:interpretation>
                <emma:interpretation id="interp3" emma:lang="" emma:confidence="0">
                  <emma:literal>°</emma:literal>
                </emma:interpretation>
                <emma:interpretation id="interp4" emma:lang="" emma:confidence="0">
                  <emma:literal>..</emma:literal>
                </emma:interpretation>
                <emma:interpretation id="interp5" emma:lang="" emma:confidence="0">
                  <emma:literal>o</emma:literal>
                </emma:interpretation>
                <emma:interpretation id="interp6" emma:lang="" emma:confidence="0">
                  <emma:literal>,</emma:literal>
                </emma:interpretation>
              </emma:one-of>
            </emma:emma>
          </inkml:annotationXML>
          <inkml:trace contextRef="#ctx0" brushRef="#br0" timeOffset="-7886.77">-1070-2790 0,'-23'0'140,"-24"0"-140,-23-23 16,23 23-16,24 0 16,0-23-16,0 23 15,-24-24 1,24 24 15,-24-23-31,0 23 31,1 0-15,22 0-16,1 0 16,0 0-16,-24 0 15,1-23 1,22 23 15,1 0-15,0 0-1,-1 0 1,1 0-16,-23 0 31,22 0-31,1 0 16,0 0 0,-1 0 93,1 0-78,0 0-15,-1 0-1,1 0 17,0 23-17,0 0 1,23 1 0,-24-1-1,-22-23 1,46 23 15,-24 24 0,1-24 1,23 0-17,-23-23 1,23 24-1,0-1 1,0 0 0,0 1-1,0-1 1,0 0 0,-24 24-1,24-24 1,0 0-1,0 1-15,0-1 16,0 0 0,0 1-1,0-1-15,0 0 16,0 1 0,0-1-16,24 0 15,-1 0 1,0 1-1,24 22-15,-24-22 16,1-24 0,-1 0-16,23 23 15,-46 0-15,24-23 16,22 0-16,1 0 16,-24 0-1,1 0-15,-1 0 16,0 0-16,0 0 15,1 0-15,-1 0 16,0 0-16,1 0 16,22 0-16,-22 0 15,22 0 1,1 0 0,-24 0-16,24 0 15,-24 0 1,0 0-16,1 0 15,-1 0 1,0-23 47,1 0-32,-24-1-31,23 1 15,-23 0 1,0-1 0,0 1-1,23 0 1,-23 0-16,0-1 16,0 1-1,0 0 1,0-1-1,0 1 1,0 0-16,0-1 16,0 1-16,0 0 15,0 0 1,0-24 0,0 24-1,0-1 1,0 1-16,0-24 15,0 24 1,0 0 0,0 0-1,0-1-15,0 1 32,0 0-32,0-1 31,0 1-16</inkml:trace>
        </inkml:traceGroup>
      </inkml:traceGroup>
    </inkml:traceGroup>
    <inkml:traceGroup>
      <inkml:annotationXML>
        <emma:emma xmlns:emma="http://www.w3.org/2003/04/emma" version="1.0">
          <emma:interpretation id="{777290A3-AE15-4D8B-9A39-794D2C88FFAD}" emma:medium="tactile" emma:mode="ink">
            <msink:context xmlns:msink="http://schemas.microsoft.com/ink/2010/main" type="paragraph" rotatedBoundingBox="12169,5900 11163,4395 12479,3515 13485,50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DD89E4-2FB4-4EF3-9D0E-E17D0CEFDA31}" emma:medium="tactile" emma:mode="ink">
              <msink:context xmlns:msink="http://schemas.microsoft.com/ink/2010/main" type="line" rotatedBoundingBox="12169,5900 11163,4395 12479,3515 13485,5020"/>
            </emma:interpretation>
          </emma:emma>
        </inkml:annotationXML>
        <inkml:traceGroup>
          <inkml:annotationXML>
            <emma:emma xmlns:emma="http://www.w3.org/2003/04/emma" version="1.0">
              <emma:interpretation id="{AD46285C-DDC4-49FF-8F1B-F916231A8E62}" emma:medium="tactile" emma:mode="ink">
                <msink:context xmlns:msink="http://schemas.microsoft.com/ink/2010/main" type="inkWord" rotatedBoundingBox="12169,5900 11163,4395 12479,3515 13485,5020"/>
              </emma:interpretation>
              <emma:one-of disjunction-type="recognition" id="oneOf3">
                <emma:interpretation id="interp7" emma:lang="" emma:confidence="0.5">
                  <emma:literal>.</emma:literal>
                </emma:interpretation>
                <emma:interpretation id="interp8" emma:lang="" emma:confidence="0.5">
                  <emma:literal>O</emma:literal>
                </emma:interpretation>
                <emma:interpretation id="interp9" emma:lang="" emma:confidence="0">
                  <emma:literal>0</emma:literal>
                </emma:interpretation>
                <emma:interpretation id="interp10" emma:lang="" emma:confidence="0">
                  <emma:literal>o</emma:literal>
                </emma:interpretation>
                <emma:interpretation id="interp11" emma:lang="" emma:confidence="0">
                  <emma:literal>I</emma:literal>
                </emma:interpretation>
              </emma:one-of>
            </emma:emma>
          </inkml:annotationXML>
          <inkml:trace contextRef="#ctx0" brushRef="#br0" timeOffset="-11024.44">5525-2161 0,'-24'0'16,"1"0"-16,0 0 31,-1 0-15,1 0-1,0 0 1,-1 0-16,1 0 31,0 0-15,0 24-16,-24-1 31,24 0-31,-1-23 16,24 24-16,-23-24 15,0 23-15,-1-23 16,24 23-16,-23-23 16,23 24-16,-23-1 15,-1 0 1,1 0-16,23 24 15,-46 0-15,46-24 16,-24 0 0,1 47-16,0-70 15,23 47-15,-24-24 16,24 24 0,0-24-16,0 0 15,-46 24-15,46-24 16,0 24-16,0-24 15,0 24-15,0-1 16,0-22-16,0 22 31,0 1-31,0-24 0,0 0 16,0 1 0,0-1-16,23 24 15,-23-1-15,47 1 16,-47-24-16,46 0 15,-22 24-15,-1-24 16,-23 1-16,46-1 16,-22 24-16,22-24 15,-22-23-15,-1 23 16,0-23-16,24 23 16,0 1-1,-1-24-15,-23 23 16,1 0-16,46-23 15,-47 0-15,47 47 16,0-47-16,-24 23 16,24-23-1,0 0-15,0 0 0,-23 0 16,-1 0-16,24 0 16,-23 0-16,-1-23 15,1 23 1,-24-23-1,1 23-15,-1-24 16,0 1-16,1 0 16,-1-1-1,0 1-15,-23 0 16,23 0 0,-23-24-1,24 24-15,-24-24 16,0 24-1,0-1-15,0 1 16,0-23-16,0-1 16,0 24-1,0-24 1,0 24-16,0-1 16,0 1-1,0 0-15,0 0 16,0-1-16,0 1 15,0-24 1,-24 1 0,24 22-1,0-22-15,-23-1 16,23 24 0,0-24-1,0 24 1,-46 0-1,46-1-15,0 1 16,0 0 0,0-1-1,-24-22 1,24 23 0,-23-1-1,0 1-15,23 0 16,-24-1-16,24 1 31,-23 0-31,0 23 16,23-24-1,-24 24 1,24-23 0,-46-23-1,22 46 16,24-24-31,-23 24 16,0-23-16,0 23 16,23-23-16,-24 23 15,1 0-15,23-24 16,-23 24 0,-1-23-16,1 23 15,0-23-15,-1 23 31,1 0-15,-23 0 0,22-24-1,1 24-15,0 0 16,-24-23 0,24 23 15,-1 0-16,1 0 32,0 0-31,0 0 0,-1 0-1,1 0 16,0 0-31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8:20:20.6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0025687-E0B5-4E71-8EBA-C2531E4823F2}" emma:medium="tactile" emma:mode="ink">
          <msink:context xmlns:msink="http://schemas.microsoft.com/ink/2010/main" type="writingRegion" rotatedBoundingBox="23730,16875 21839,16474 22117,15166 24008,15568"/>
        </emma:interpretation>
      </emma:emma>
    </inkml:annotationXML>
    <inkml:traceGroup>
      <inkml:annotationXML>
        <emma:emma xmlns:emma="http://www.w3.org/2003/04/emma" version="1.0">
          <emma:interpretation id="{4C13AE69-1D2A-499A-BEE7-94B3FF3CDFBF}" emma:medium="tactile" emma:mode="ink">
            <msink:context xmlns:msink="http://schemas.microsoft.com/ink/2010/main" type="paragraph" rotatedBoundingBox="23730,16875 21839,16474 22117,15166 24008,155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CC5092-5295-4D31-AF2F-51C602BB4B73}" emma:medium="tactile" emma:mode="ink">
              <msink:context xmlns:msink="http://schemas.microsoft.com/ink/2010/main" type="line" rotatedBoundingBox="23730,16875 21839,16474 22117,15166 24008,15568"/>
            </emma:interpretation>
          </emma:emma>
        </inkml:annotationXML>
        <inkml:traceGroup>
          <inkml:annotationXML>
            <emma:emma xmlns:emma="http://www.w3.org/2003/04/emma" version="1.0">
              <emma:interpretation id="{8C61BEE2-DFC0-4B78-B5EF-1F19B4E0A1DA}" emma:medium="tactile" emma:mode="ink">
                <msink:context xmlns:msink="http://schemas.microsoft.com/ink/2010/main" type="inkWord" rotatedBoundingBox="23730,16875 21839,16474 22117,15166 24008,15568"/>
              </emma:interpretation>
              <emma:one-of disjunction-type="recognition" id="oneOf0">
                <emma:interpretation id="interp0" emma:lang="" emma:confidence="1">
                  <emma:literal>.</emma:literal>
                </emma:interpretation>
                <emma:interpretation id="interp1" emma:lang="" emma:confidence="0">
                  <emma:literal>°</emma:literal>
                </emma:interpretation>
                <emma:interpretation id="interp2" emma:lang="" emma:confidence="0">
                  <emma:literal>..</emma:literal>
                </emma:interpretation>
                <emma:interpretation id="interp3" emma:lang="" emma:confidence="0">
                  <emma:literal>°.</emma:literal>
                </emma:interpretation>
                <emma:interpretation id="interp4" emma:lang="" emma:confidence="0">
                  <emma:literal>.:</emma:literal>
                </emma:interpretation>
              </emma:one-of>
            </emma:emma>
          </inkml:annotationXML>
          <inkml:trace contextRef="#ctx0" brushRef="#br0">965 146 0,'-47'0'94,"-22"0"-94,-25 23 15,1 0-15,-23 1 16,22-1-16,-22-23 15,-1 23 1,48 1-16,45-1 16,-46 0-16,47-23 31,23 24-15,-23-1-16,23 0 15,0 0 1,0 1-1,0 22-15,0 1 16,0 0 0,0-24-16,0 23 15,23 1-15,0 0 16,1-1-16,-1-22 16,24 22-16,-47-23 15,23 1-15,0-1 16,0 0-16,1 1 15,22-1-15,-22 24 16,22-24-16,-22 0 16,22 0-16,-23 1 15,24-1-15,23 24 16,-47-24-16,1-23 16,-24 23-1,69-23-15,-69 24 16,47-1-16,-24-23 15,1 0-15,22 0 16,-22 0-16,22 0 16,-23 23-16,47-23 15,-46 0-15,22 0 16,-22 0-16,22 0 16,1 0-16,-24 0 15,0 0 1,1 0-1,-1 0-15,0 0 16,24 0 0,0 0-1,-24-46-15,0 22 16,47 1-16,-47-24 16,1 47-16,-24-23 15,46 0-15,1-1 16,-24 24-1,0-46-15,-23 23 16,24 23 0,-24-24-1,23 24 1,0-23-16,1 0 16,22-1-1,-46 1-15,24-24 16,-24 24-1,23-23 1,0 22-16,-23 1 16,0 0-1,0-24-15,0 24 16,0-1-16,0 1 16,0-23-1,0-1-15,0 24 16,0-1-16,0 1 15,0-24-15,0 24 16,-23 0-16,-24-47 16,24 47-16,-24-24 15,1 24-15,-1-1 16,-69-22-16,46 46 16,23-47-16,-23 47 15,0-23-15,-23 0 16,23-1-1,24 24-15,-24 0 0,46-23 16,1 23 0,0 0-16,-1 0 15,-22 0 1,23 0 0,-24 0-16,24 0 15,-24 0 1,24 0-16,-1 0 15,-22 23-15,23 1 16,-24-24 0,47 23-16,-23-23 15,-1 0-15,1 0 16,23 23 0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8:36:30.5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A1782B-5244-42C3-AEBA-4CBFEAA4E909}" emma:medium="tactile" emma:mode="ink">
          <msink:context xmlns:msink="http://schemas.microsoft.com/ink/2010/main" type="writingRegion" rotatedBoundingBox="26052,8155 26588,8155 26588,8621 26052,8621"/>
        </emma:interpretation>
      </emma:emma>
    </inkml:annotationXML>
    <inkml:traceGroup>
      <inkml:annotationXML>
        <emma:emma xmlns:emma="http://www.w3.org/2003/04/emma" version="1.0">
          <emma:interpretation id="{6DC47BD3-1276-46C7-8797-75E66007094E}" emma:medium="tactile" emma:mode="ink">
            <msink:context xmlns:msink="http://schemas.microsoft.com/ink/2010/main" type="paragraph" rotatedBoundingBox="26052,8155 26588,8155 26588,8621 26052,86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B9EBCB-044E-4C2C-9900-9F041A048794}" emma:medium="tactile" emma:mode="ink">
              <msink:context xmlns:msink="http://schemas.microsoft.com/ink/2010/main" type="line" rotatedBoundingBox="26052,8155 26588,8155 26588,8621 26052,8621"/>
            </emma:interpretation>
          </emma:emma>
        </inkml:annotationXML>
        <inkml:traceGroup>
          <inkml:annotationXML>
            <emma:emma xmlns:emma="http://www.w3.org/2003/04/emma" version="1.0">
              <emma:interpretation id="{657165D8-5E5C-46DA-A17A-702726FCB08F}" emma:medium="tactile" emma:mode="ink">
                <msink:context xmlns:msink="http://schemas.microsoft.com/ink/2010/main" type="inkWord" rotatedBoundingBox="26052,8155 26588,8155 26588,8621 26052,8621">
                  <msink:destinationLink direction="from" ref="{F17C497E-4C7F-4706-944A-7FCA97C67DB0}"/>
                  <msink:destinationLink direction="to" ref="{F17C497E-4C7F-4706-944A-7FCA97C67DB0}"/>
                </msink:context>
              </emma:interpretation>
              <emma:one-of disjunction-type="recognition" id="oneOf0">
                <emma:interpretation id="interp0" emma:lang="" emma:confidence="1">
                  <emma:literal>.</emma:literal>
                </emma:interpretation>
                <emma:interpretation id="interp1" emma:lang="" emma:confidence="0">
                  <emma:literal>°</emma:literal>
                </emma:interpretation>
                <emma:interpretation id="interp2" emma:lang="" emma:confidence="0">
                  <emma:literal>o</emma:literal>
                </emma:interpretation>
                <emma:interpretation id="interp3" emma:lang="" emma:confidence="0">
                  <emma:literal>..</emma:literal>
                </emma:interpretation>
                <emma:interpretation id="interp4" emma:lang="" emma:confidence="0">
                  <emma:literal>,</emma:literal>
                </emma:interpretation>
              </emma:one-of>
            </emma:emma>
          </inkml:annotationXML>
          <inkml:trace contextRef="#ctx0" brushRef="#br0">513 24 0,'-23'0'1578,"-1"0"-1500,1 0-46,-23 0-17,22 0 1,1 0-16,0 0 16,-1 0 77,24 23-15,-23-23-15,0 0-1,-1 0 1,-22 0-47,22 47-16,-22-24 15,-1-23 204,47 23-125,0 1-63,-23-1-31,0 47 31,-1-47 0,24 0-15,0 1 78,0-1-63,0 0 0,0 1 47,0-1-31,0 0 0,0 0 31,24-23-31,22 0 31,-22 0-31,22 0 78,-23 0-31,24 0 0,-24 0-32,1 0 48,-1 0-48,0 0-15,1-23 0,-1 23-16,24-46 63,-24 46-47,0-24-32,0-22 1,1 22 0,-1 1-1,-23 0 32,0-1-16,23-22-15,-23 23 46,0-1-46,0 1 0,0 0-1,0-1 1,0 1 31,0 0 31,0-1-16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07:02:29.20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D69237-886F-48EC-8D1D-EDDD919549B0}" emma:medium="tactile" emma:mode="ink">
          <msink:context xmlns:msink="http://schemas.microsoft.com/ink/2010/main" type="inkDrawing" rotatedBoundingBox="13655,8994 14505,8819 14552,9045 13701,9220" semanticType="callout" shapeName="Other">
            <msink:sourceLink direction="with" ref="{7E39EC55-D2A7-4EFD-B935-6E13CA0D9668}"/>
          </msink:context>
        </emma:interpretation>
      </emma:emma>
    </inkml:annotationXML>
    <inkml:trace contextRef="#ctx0" brushRef="#br0">0 116 0,'24'0'94,"22"24"-78,-22-1-16,-1 0 15,-23 1 1,23-1 15,24 0 1,-24-23-1,0 0-16,1 0 1,22 0-16,-22 0 16,22 0-16,-23 0 15,47 0-15,-23-46 16,0 46-16,-24-24 16,23 24-16,-22-46 15,-1 22-15,24 1 16,-24 0-16,0 23 15,-23-24-15,24 1 16,-1 23 0,0 0-16,1-23 15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8:36:37.1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79005C-675D-4500-8E5F-8EE09C092D55}" emma:medium="tactile" emma:mode="ink">
          <msink:context xmlns:msink="http://schemas.microsoft.com/ink/2010/main" type="inkDrawing" rotatedBoundingBox="29403,14647 32544,13077 32688,13365 29547,14936" semanticType="callout" shapeName="Other"/>
        </emma:interpretation>
      </emma:emma>
    </inkml:annotationXML>
    <inkml:trace contextRef="#ctx0" brushRef="#br0">0 1445 0,'24'23'266,"-1"47"-266,-23-47 31,0 24-31,23-47 16,-23 23 15,23 0 328,187-23-359,186-256 16,-23 46-16,117-69 16,115-24-16,-162 23 15,-186 164-15,-118-1 16,1 47-16,-117 47 15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8:36:39.04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7C497E-4C7F-4706-944A-7FCA97C67DB0}" emma:medium="tactile" emma:mode="ink">
          <msink:context xmlns:msink="http://schemas.microsoft.com/ink/2010/main" type="inkDrawing" rotatedBoundingBox="29245,11861 30581,10966 30697,11138 29360,12033" semanticType="callout" shapeName="Other">
            <msink:sourceLink direction="from" ref="{657165D8-5E5C-46DA-A17A-702726FCB08F}"/>
            <msink:sourceLink direction="to" ref="{657165D8-5E5C-46DA-A17A-702726FCB08F}"/>
          </msink:context>
        </emma:interpretation>
      </emma:emma>
    </inkml:annotationXML>
    <inkml:trace contextRef="#ctx0" brushRef="#br0">15 769 0,'-24'-24'78,"24"1"-63,24 0 1,-1-24-16,47 0 16,46-46-16,-46 47 15,70-24-15,-23-24 16,46 1-16,-93 47 16,23-24-16,-70 70 15,47-24-15,-23 1 31,-24 0 32,0 23-16,-23-23-32</inkml:trace>
    <inkml:trace contextRef="#ctx0" brushRef="#br0" timeOffset="-5103.37">-358 769 0,'46'23'250,"-22"0"-234,-1 0 15,-23 1-15,0-1 31,47-23 265,-1-23-296,1-1-1,46-45-15,-46 45 16,-24-22 0,0-1-1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8:36:45.23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BEAAF5C-11A6-4AA4-A897-EBEF1C40C0DF}" emma:medium="tactile" emma:mode="ink">
          <msink:context xmlns:msink="http://schemas.microsoft.com/ink/2010/main" type="inkDrawing" rotatedBoundingBox="14180,9859 20995,14024 17701,19414 10886,15248" hotPoints="20038,14595 16403,18231 12768,14595 16403,10960" semanticType="enclosure" shapeName="Circle"/>
        </emma:interpretation>
      </emma:emma>
    </inkml:annotationXML>
    <inkml:trace contextRef="#ctx0" brushRef="#br0">3719 654 0,'0'-23'63,"-93"-24"-48,0 24-15,0 0 16,-47 23-16,0-47 16,23 0-16,1 24 15,-1 0-15,-22-24 16,69 1-16,-47 46 15,47-24-15,-23-22 16,46 22-16,-69 1 16,46 23-16,-46-47 15,46 24-15,-24 0 16,1 23-16,-47-23 16,1-1-16,92 24 15,-46 0-15,23-23 16,0 23-16,47-23 15,-47 23-15,0 0 16,23 0-16,1 0 16,22 0-16,-22 0 15,22 0 1,1 0 0,0 0-16,0 0 15,-1 0 1,-22 23-16,22 24 15,-46-24-15,24 23 16,-1 48-16,24-48 16,-47 24-16,47 47 15,-47-1-15,23 1 16,24-1-16,-47 24 16,47-23-16,-1 22 15,-22 1-15,22-23 16,24-24-16,0 0 15,0 24-15,0-24 16,0-23-16,0-24 16,0 24-16,0 0 15,0 23-15,0-69 16,0 46-16,0 0 16,0-1-16,0-22 15,0 0-15,0 46 16,0-47-16,0 24 15,0 0 1,0-46-16,0 45 16,0-22-16,0 0 15,0 46-15,0-23 16,0 23-16,24-23 16,-24 23-16,23 24 15,-23-47-15,0 23 16,0-47-16,47 71 15,-24-47-15,-23 23 16,23-23-16,-23 46 16,24-46-16,-1 47 15,0 23-15,24 23 16,23-23-16,-47-47 16,47 117-16,-47-94 15,24 1-15,23 22 16,0-45-16,-24-1 15,24 0-15,-23 47 16,46-24-16,-23 1 16,0-47-16,0 23 15,0-23-15,-1 23 16,25 0-16,-48-69 16,71 46-16,-47-70 15,-24 23 1,71 47-16,23-24 15,-47-46-15,23 70 16,-22-70-16,45 24 16,-45-1-16,45 23 15,48-22-15,-24-1 16,23-23-16,-22 0 16,-48 0-16,47 0 15,-70 0-15,1 0 16,45-47-16,-45 24 15,69-23-15,-47-1 16,71 0-16,-24 1 16,23-24-16,1-23 15,-24 23-15,23 0 16,-23 0-16,-23 23 16,0-46-16,-24 23 15,-46 24-15,47-24 16,-94 23-16,47 0 15,-23 1-15,-24 23 16,24-1-16,-24-46 16,70 0-1,-70 24-15,24-1 16,0-46-16,23 46 16,-1-92-16,-45 69 15,22 0-15,1 0 16,23-23-16,-70 46 15,93-69-15,-70 69 16,1-70-16,22 47 16,-22-23-16,-1-23 15,0 69-15,0-23 16,-23 24-16,0-1 16,0 0-16,24 1 15,-24-1-15,0-23 16,0 47-16,0-47 15,0 23-15,0 1 16,0-24-16,0 0 16,0 0-16,-24-23 15,1 23-15,23 23 16,-23 1-16,-24-47 16,24 46-16,0 0 15,-24-23-15,47 47 16,-23-23-16,-24-24 15,24 23 1,0 0-16,-24 1 16,24-24-16,-24 0 15,0 23-15,-46-46 16,70 70-16,-24-47 16,-46 0-16,46 24 15,1-1-15,-1 24 16,-23-47-16,0 46 15,24-22-15,-1 22 16,-23-22-16,24 23 16,-1-1-16,-23 1 15,24-24-15,-1 24 16,-23 0-16,23-24 16,-22 24-16,-25-47 15,48 47-15,-47-24 16,46 0-16,-46 1 15,69 23-15,-45-1 16,45 24-16,-46-46 16,47 22-16,-24 24 15,24 0-15,23-23 16,-70 0-16,24-1 16,-1 1-1,0 23 1,1-23-16,22-1 15,1 24-15,0-23 16,-24 0 0,24 23-16,-24-23 15,24-1-15,-24 1 16,24 23 0,0-23-16,0 23 15,-24-47-15,0 47 16,24-47-1,0 47-15,23-23 16,-24 0-16,1 23 16,0-23-16,23-1 15,-23-22-15,-24 22 16,24-22 0,-1 46-16,-22-47 15,22 47-15,-22-46 16,22 22-16,1 24 15,0-23-15,0 0 16,-1-1 0,-22 24-1,22-23-15,1 0 16,0-1 0,-1 24-16,1 0 15,0-23-15,0 0 16,-1-1-1,1 1 1,0 23 15,-1 0-15,1-23 0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8:52:00.66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481CE4-2C57-426E-9C64-802FADC8CF12}" emma:medium="tactile" emma:mode="ink">
          <msink:context xmlns:msink="http://schemas.microsoft.com/ink/2010/main" type="inkDrawing" rotatedBoundingBox="14833,10650 21130,11463 20550,15960 14252,15148" hotPoints="20447,13548 17656,16339 14865,13548 17656,10757" semanticType="enclosure" shapeName="Circle"/>
        </emma:interpretation>
      </emma:emma>
    </inkml:annotationXML>
    <inkml:trace contextRef="#ctx0" brushRef="#br0">3423 312 0,'-47'-23'125,"24"23"-109,23-23-16,-23 23 15,-1 0-15,1 0 16,0-24-16,-24 24 15,24 0 1,-24 0 0,24-23-16,-47 23 15,0 0 1,0-23-16,-23 23 16,-23-47-16,22 24 15,48 23-15,-47-23 16,-1-24-16,71 24 15,-24 23-15,-23 0 16,47 0 0,-23-24-1,22 24 1,-46 0-16,47 0 16,-24 0-16,-22 0 15,45 0-15,-46 0 16,0 0-16,24 0 15,-24 0-15,23 0 16,24 0 0,0 0-16,-24 0 15,24 0-15,-1 0 16,-22 0-16,-1 0 16,1 0-1,-24 0-15,23 0 16,1 24-16,22-24 15,1 23 1,0-23-16,-1 0 16,1 0-16,-24 47 15,24-47-15,0 23 16,23 0 0,-23-23-16,-1 0 15,1 0-15,0 24 16,23-1-16,-47 0 15,0 0 1,47 1 0,-23-1-16,0-23 15,-24 47 1,24-24 0,0-23-16,23 23 15,-47 1-15,24-1 16,-1 0-1,1 24-15,-24-24 16,47 0-16,-23-23 16,0 24-16,-24-1 15,47 24-15,-23-47 16,23 23 0,-23-23-16,-1 23 15,1 1 1,23-1-16,-23-23 15,23 23-15,-24 0 16,1 1 0,0-1-16,0 24 15,23-24 1,-24 0-16,24 1 16,-23-1-16,0 0 15,23 24 1,0-1-16,0 1 15,-24-24-15,24 1 16,0 22-16,0 1 16,-23 23-16,23-24 15,0-22-15,-23 22 16,23 1-16,0-1 16,0 24-16,0-23 15,0 0-15,0 22 16,0-22-16,0 23 15,0-23-15,0-1 16,0 24 0,0 0-16,0 23 0,0-46 15,0 23 1,0 0-16,0 0 16,0-24-16,23 1 15,-23-24-15,0 24 16,23-1-16,-23-22 15,0-1-15,24 0 16,-1 24-16,-23-24 16,0 0-16,23 24 15,1 0-15,-1-24 16,-23 47-16,23-24 16,0 1-16,-23 0 15,47-1-15,-24 1 16,-23-1-16,47 24 15,-24-23 1,1 0-16,-1-24 16,23 23-16,-22-22 15,22 22-15,-22-22 16,46 69-16,-24-70 16,24 47-16,-23-23 15,23-1-15,-24-22 16,-22-1-16,45 24 15,-22-24 1,-24 23-16,1-46 16,-24 24-16,46-1 15,-22-23-15,-1 47 16,0-47-16,0 23 16,24 0-16,-24 1 15,24-1-15,23-23 16,-24 46-16,1-22 15,46-24-15,-69 23 16,46 24-16,-1-24 16,-22-23-16,46 23 15,-46 24-15,23-47 16,0 23-16,0-23 16,-1 0-16,1 0 15,24 23-15,-48-23 16,47 47-16,-46-47 15,-24 0-15,47 0 16,-46 0-16,45 0 16,1 0-16,-23 0 15,0 0-15,46 0 16,-70 0 0,70 0-16,-46 0 15,23 0-15,-24 0 16,24 0-16,47-23 15,-47 23-15,23-24 16,23-22-16,-46 46 16,0 0-16,0-23 15,-47 23-15,24-24 16,0 1-16,-24 23 16,24-23-16,-1 23 15,24 0-15,0-24 16,0-22-16,0 22 15,0 24-15,0-23 16,-47 23-16,47-46 16,-24 46-16,1-24 15,0 1-15,-24 0 16,47-1-16,-23 1 16,22-24-16,-22 24 15,0 0-15,23-47 16,-1 47-16,25-24 15,-48 0-15,1 1 16,-1-1-16,48 24 16,-48-24-16,1-23 15,23 24 1,-24-1-16,-22 1 16,46-1-16,-24 0 15,-46 24-15,47-24 16,-24 1-16,0-24 15,1 47-15,-1-24 16,0 0-16,1 24 16,-1-47-16,-23 47 15,23-47-15,-23 47 16,24-1-16,-24-22 16,0 22-16,0 1 15,0-23-15,23-1 16,-23 24-16,0-1 15,0 1-15,0 0 16,0-24 0,0 24-16,0 0 15,0-1-15,0-22 16,0 22-16,0-22 16,0 22-1,0-22-15,0 23 16,0-1-16,0-22 15,0-24 1,0 46-16,0 1 16,0 0-16,0-1 15,-23-45-15,23 45 16,-24 1-16,24-24 16,-23 24-16,23 0 15,0-24-15,0 24 16,0 0-16,-47-24 15,47 24 1,0-1-16,-23-22 16,23 22-1,-47 1-15,47-23 16,-23-24-16,0 46 16,-24-46-16,24 0 15,-24 24-15,1-1 16,22 24-16,-22-47 15,-1 23 1,1 1-16,-1-1 16,24 24-1,-24 0 1,24-1-16,23 1 16,-47 0-16,47-1 15,-23 24-15,0 0 16,-24-46-16,24 46 15,-1 0-15,1-23 16,-24-1-16,24 1 16,0 23-16,-24-23 15,24 23-15,0-47 16,-24 47-16,0 0 16,24-23-1,-47-1 1,24 1-1,-1 0-15,0 23 16,1 0 0,-1-24-1,24 24-15,-47-46 16,23 46 0,24 0-16,0-23 15,-1 23-15,1 0 16,0 0-16,-24 0 15,1-47-15,22 47 16,1 0-16,-47-23 16,24 23-16,-1-24 15,0 1-15,24 23 16,0 0 0,-24-23-16,24 23 15,-24-24 1,24 24-16,0 0 15,-24 0 1,24 0 0,-1-46-16,1 46 15,-47 0-15,47 0 16,-24 0 0,24 0-16,-24 0 15,24 0 1,0-23-16,-1 23 15,1 0-15,0 0 16,0 0 0,-24 0-1,24 0 1,-1 0 0,1 0-16,0 0 15,-1 0 16,-22 0-31,22 0 16,1 0 0,0 0-1,0 0 1,-1 0-16,1 0 16,-24 0-1,24 0-15,0 0 16,-1 0-16,1 0 15,0 23-15,-24 0 16,24-23 0,0 0-1,-1 0-15,1 0 16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8:52:04.5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44E1018-9504-4778-B6D3-A2C3F2598E4B}" emma:medium="tactile" emma:mode="ink">
          <msink:context xmlns:msink="http://schemas.microsoft.com/ink/2010/main" type="inkDrawing" rotatedBoundingBox="23188,12307 24603,9147 27153,10288 25738,13448" hotPoints="26641,11482 25060,13063 23480,11482 25060,9902" semanticType="enclosure" shapeName="Circle"/>
        </emma:interpretation>
      </emma:emma>
    </inkml:annotationXML>
    <inkml:trace contextRef="#ctx0" brushRef="#br0">1843 86 0,'0'-47'94,"-23"47"-78,23-23-16,-23 23 15,-24 0-15,24 0 16,-1 0 0,1 0-16,0 0 15,0 0 1,-1 0-16,1 0 31,-24 0-31,1 0 31,22 0-31,-22 23 16,-1 0-16,-23 1 16,24-1-1,22-23-15,1 23 16,-47 1 0,0-1-16,47 0 15,-47 24-15,24-24 16,22 1-16,-22-1 15,-1 0-15,0 0 16,1 1 0,22 22-16,1-46 15,0 0-15,0 24 16,-1 22 0,1-46-1,0 24 1,-1 22-1,1-46-15,0 23 16,-24 24-16,24-24 16,0 1-16,-1 22 15,1-22 1,23-1-16,-23 0 16,23 24-16,-47-24 15,47 24-15,-23-1 16,-1 1-16,1 23 15,23-24-15,-23 1 16,0 0-16,-1 46 16,1 0-1,23-46-15,-23-1 16,-1 24-16,1 0 16,23-23-16,-23 23 15,23-24-15,-24 1 16,24-1-16,0 24 15,0-23-15,0 23 16,0 0-16,0-24 16,0 24-16,0 23 15,0-46-15,0-24 16,0 47-16,24-23 16,-24-1-16,0-22 15,23 22-15,0 1 16,-23-24-16,47 24 15,-47-24-15,47 24 16,-24-24-16,0 24 16,0-24-16,24 0 15,0 47-15,-24-70 16,0 47-16,1-24 16,22 0-16,47 24 15,-69-24-15,46 24 16,-47-24-1,23 1-15,24-1 16,0 23-16,-23-46 16,23 24-16,-24 22 15,-22-46-15,-1 0 16,24 0-16,-24 0 16,47 24-16,0-24 15,-24 0-15,24 0 16,-23 0-16,-24 0 15,47 0-15,-47 0 16,47 0-16,0 0 16,-47-24-1,24 24-15,0-23 16,23 0-16,-24-24 16,1 47-16,23-23 15,-24-24-15,1 24 16,0 0-16,-1-47 15,-23 46-15,24-22 16,-24-47-16,47 46 16,-46 0-16,45-69 15,-22 46-15,0-47 16,-24 48-16,24-25 16,-24 48-1,0-24-15,1 0 16,-24 0-16,23 23 15,-23 1-15,0-24 16,23 23-16,-23 1 16,0-1-16,0 0 15,23 24-15,-23-47 16,0 24-16,0-1 16,0 0-16,0 24 15,0-23-15,0-1 16,0 0-16,0 1 15,0-1-15,0 24 16,0-24-16,0 24 16,0-24-16,0 24 15,0 0-15,0-1 16,0 1-16,0 0 16,0-24-16,0 24 15,0-24-15,0 24 16,0-24-16,-23 1 15,23 22-15,0 1 16,0 0-16,0 0 16,-23-1-1,0-22 1,-1 22 0,24 1-1,0 0-15,-23-1 16,0 1-16,-1 0 15,24 0 1,-23-1 0,0 24-16,-1-46 15,-22 46 1,22-24 0,1 24-16,0-23 15,0 0 1,-1 23-16,24-24 15,-23 24-15,0-23 16,-1 23 0,1-23-16,0 0 15,-24-1-15,24 24 16,-24-23 15,24 0-15,-24-1-1,24 24 1,0-23 0,-1 23-1,1 0-15,23-23 16,-23 23-16,0-24 16,-1 24-16,1 0 15,0-23 1,-1 23-1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8:52:07.55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DA29AF9-0CDD-4685-A4C6-BA1FA13AF2DF}" emma:medium="tactile" emma:mode="ink">
          <msink:context xmlns:msink="http://schemas.microsoft.com/ink/2010/main" type="writingRegion" rotatedBoundingBox="23419,13911 24072,13911 24072,14494 23419,14494"/>
        </emma:interpretation>
      </emma:emma>
    </inkml:annotationXML>
    <inkml:traceGroup>
      <inkml:annotationXML>
        <emma:emma xmlns:emma="http://www.w3.org/2003/04/emma" version="1.0">
          <emma:interpretation id="{7820490E-E756-457B-8CB3-457A67A4210D}" emma:medium="tactile" emma:mode="ink">
            <msink:context xmlns:msink="http://schemas.microsoft.com/ink/2010/main" type="paragraph" rotatedBoundingBox="23419,13911 24072,13911 24072,14494 23419,144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71B811-EE7B-4348-BEDA-BD76EC138559}" emma:medium="tactile" emma:mode="ink">
              <msink:context xmlns:msink="http://schemas.microsoft.com/ink/2010/main" type="line" rotatedBoundingBox="23419,13911 24072,13911 24072,14494 23419,14494"/>
            </emma:interpretation>
          </emma:emma>
        </inkml:annotationXML>
        <inkml:traceGroup>
          <inkml:annotationXML>
            <emma:emma xmlns:emma="http://www.w3.org/2003/04/emma" version="1.0">
              <emma:interpretation id="{21485C46-1DE4-461D-8038-96A159DCBE43}" emma:medium="tactile" emma:mode="ink">
                <msink:context xmlns:msink="http://schemas.microsoft.com/ink/2010/main" type="inkWord" rotatedBoundingBox="23419,13911 24072,13911 24072,14494 23419,14494"/>
              </emma:interpretation>
              <emma:one-of disjunction-type="recognition" id="oneOf0">
                <emma:interpretation id="interp0" emma:lang="" emma:confidence="1">
                  <emma:literal>.</emma:literal>
                </emma:interpretation>
                <emma:interpretation id="interp1" emma:lang="" emma:confidence="0">
                  <emma:literal>J</emma:literal>
                </emma:interpretation>
                <emma:interpretation id="interp2" emma:lang="" emma:confidence="0">
                  <emma:literal>..</emma:literal>
                </emma:interpretation>
                <emma:interpretation id="interp3" emma:lang="" emma:confidence="0">
                  <emma:literal>,</emma:literal>
                </emma:interpretation>
                <emma:interpretation id="interp4" emma:lang="" emma:confidence="0">
                  <emma:literal>-</emma:literal>
                </emma:interpretation>
              </emma:one-of>
            </emma:emma>
          </inkml:annotationXML>
          <inkml:trace contextRef="#ctx0" brushRef="#br0">0 443 0,'0'23'328,"23"1"-328,1 22 15,-1-23 1,0 1 0,24-24 171,0-24-187,-1-22 16,1-24-16,46-23 15,-23 0 1,-47 46-16,24-23 16,23 23-16,-70 1 15,23 46-15,0-24 16,1 1 0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8:52:10.78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1D8324-AB42-4659-B6A1-91ED47F802E5}" emma:medium="tactile" emma:mode="ink">
          <msink:context xmlns:msink="http://schemas.microsoft.com/ink/2010/main" type="writingRegion" rotatedBoundingBox="31202,10882 31901,10882 31901,14284 31202,14284"/>
        </emma:interpretation>
      </emma:emma>
    </inkml:annotationXML>
    <inkml:traceGroup>
      <inkml:annotationXML>
        <emma:emma xmlns:emma="http://www.w3.org/2003/04/emma" version="1.0">
          <emma:interpretation id="{A8403A70-E428-412D-BC4F-FEE55CF91AD1}" emma:medium="tactile" emma:mode="ink">
            <msink:context xmlns:msink="http://schemas.microsoft.com/ink/2010/main" type="paragraph" rotatedBoundingBox="31202,10882 31901,10882 31901,14284 31202,142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D9CC30-4828-47C1-AF2F-4AFF0BA9B6DE}" emma:medium="tactile" emma:mode="ink">
              <msink:context xmlns:msink="http://schemas.microsoft.com/ink/2010/main" type="line" rotatedBoundingBox="31202,10882 31901,10882 31901,14284 31202,14284"/>
            </emma:interpretation>
          </emma:emma>
        </inkml:annotationXML>
        <inkml:traceGroup>
          <inkml:annotationXML>
            <emma:emma xmlns:emma="http://www.w3.org/2003/04/emma" version="1.0">
              <emma:interpretation id="{6C245551-6AAB-4827-99A3-4A43EB543046}" emma:medium="tactile" emma:mode="ink">
                <msink:context xmlns:msink="http://schemas.microsoft.com/ink/2010/main" type="inkWord" rotatedBoundingBox="31202,13608 31901,13608 31901,14284 31202,14284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2 466 0,'0'47'78,"0"-24"-62,0 1 0,0-1-16,0 0 62,24 0 47,-1 1-93,-23-1 78,23-23-79,24-47-15,-1-46 16,24 0-16,24-24 16,-1 1-16,0 23 15,-23 46-15,-24 1 16,1 46-16,-47-24 31,23 24-31</inkml:trace>
        </inkml:traceGroup>
        <inkml:traceGroup>
          <inkml:annotationXML>
            <emma:emma xmlns:emma="http://www.w3.org/2003/04/emma" version="1.0">
              <emma:interpretation id="{0F62A9BE-C4B2-4E3D-887C-F200E5C78168}" emma:medium="tactile" emma:mode="ink">
                <msink:context xmlns:msink="http://schemas.microsoft.com/ink/2010/main" type="inkWord" rotatedBoundingBox="31202,10882 31855,10882 31855,11161 31202,11161"/>
              </emma:interpretation>
              <emma:one-of disjunction-type="recognition" id="oneOf1">
                <emma:interpretation id="interp1" emma:lang="" emma:confidence="1">
                  <emma:literal>.</emma:literal>
                </emma:interpretation>
                <emma:interpretation id="interp2" emma:lang="" emma:confidence="0">
                  <emma:literal>-</emma:literal>
                </emma:interpretation>
                <emma:interpretation id="interp3" emma:lang="" emma:confidence="0">
                  <emma:literal>..</emma:literal>
                </emma:interpretation>
                <emma:interpretation id="interp4" emma:lang="" emma:confidence="0">
                  <emma:literal>:</emma:literal>
                </emma:interpretation>
                <emma:interpretation id="interp5" emma:lang="" emma:confidence="0">
                  <emma:literal>"</emma:literal>
                </emma:interpretation>
              </emma:one-of>
            </emma:emma>
          </inkml:annotationXML>
          <inkml:trace contextRef="#ctx0" brushRef="#br0" timeOffset="2312">2-2633 0,'0'47'110,"0"-24"-95,47 24 1,-47-24 15,0 0 0,0 0 79,23-23-95,0 0 110,1 0-125,-1 0 16,47 0-16,-23-69 16,46 45-16,-23-46 15,0 47-15,23-24 16,-70 24-16,0 23 15,1-23-15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18:52:18.76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7B97497-609D-4C33-9625-5B272FA521DB}" emma:medium="tactile" emma:mode="ink">
          <msink:context xmlns:msink="http://schemas.microsoft.com/ink/2010/main" type="inkDrawing" rotatedBoundingBox="25291,6405 25559,5682 26167,5908 25899,6630" hotPoints="25891,5818 25870,6334 25380,6500 25401,5983" semanticType="enclosure" shapeName="Ellipse"/>
        </emma:interpretation>
      </emma:emma>
    </inkml:annotationXML>
    <inkml:trace contextRef="#ctx0" brushRef="#br0">309 0 0,'24'24'110,"-24"-1"-95,0 0 1,-24-23 0,-22 23-1,46 1-15,-24-24 16,24 23-1,-46-23 1,46 47 0,-24-47-1,1 46 1,23-22-16,-23-1 16,-1 0-16,24 0 15,-23-23 1,23 24-16,0 22 15,-23-22-15,0-24 16,23 23 15,0 0-15,0 1 15,0-1-15,0 0-1,-24 0 1,24 1 0,0-1-1,0 24 17,24-24-17,-1-23 1,0 23-1,0-23 1,1 0 0,-1 0-1,24 24 1,-1-24 0,-22 0-1,-1 0 1,0 0-16,1 0 31,-1 0-31,23 0 16,-22 0-16,-1 0 15,0 0-15,1 0 16,-1 0-16,0 0 16,1 0 30,-1-24-30,0 1 0,0 0-1,-23-1 1,0 1 0,0 0-1,0-1-15,0 1 16,0 0-16,0 0 15,0-1-15,0 1 16,0 0-16,0-1 16,0 1-16,0-24 15,0 24 1,0 0 0,0 0-16,-23-1 15,23 1 1,0 0-1,0-1-15,-23 1 16,0 0 0,-1-1 15,1 1 0,0 0-15,-1 0 15,1 23 16,0 0-16,-1 0-15,-22 0-1,23 0 95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07:02:45.19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0F130ED-53B2-4682-BAFA-58158857EBE3}" emma:medium="tactile" emma:mode="ink">
          <msink:context xmlns:msink="http://schemas.microsoft.com/ink/2010/main" type="writingRegion" rotatedBoundingBox="7502,4896 9060,4990 9008,5841 7450,5747"/>
        </emma:interpretation>
      </emma:emma>
    </inkml:annotationXML>
    <inkml:traceGroup>
      <inkml:annotationXML>
        <emma:emma xmlns:emma="http://www.w3.org/2003/04/emma" version="1.0">
          <emma:interpretation id="{B0477BBC-F96E-442D-A502-1F41C0E4E443}" emma:medium="tactile" emma:mode="ink">
            <msink:context xmlns:msink="http://schemas.microsoft.com/ink/2010/main" type="paragraph" rotatedBoundingBox="7502,4896 9060,4990 9008,5841 7450,57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4D992C-1A1B-43CD-8C8C-CC8808484700}" emma:medium="tactile" emma:mode="ink">
              <msink:context xmlns:msink="http://schemas.microsoft.com/ink/2010/main" type="line" rotatedBoundingBox="7502,4896 9060,4990 9008,5841 7450,5747"/>
            </emma:interpretation>
          </emma:emma>
        </inkml:annotationXML>
        <inkml:traceGroup>
          <inkml:annotationXML>
            <emma:emma xmlns:emma="http://www.w3.org/2003/04/emma" version="1.0">
              <emma:interpretation id="{D970DA4F-472E-44B9-B2F9-C3CD5B551EC4}" emma:medium="tactile" emma:mode="ink">
                <msink:context xmlns:msink="http://schemas.microsoft.com/ink/2010/main" type="inkWord" rotatedBoundingBox="7502,4896 9060,4990 9008,5841 7450,5747"/>
              </emma:interpretation>
              <emma:one-of disjunction-type="recognition" id="oneOf0">
                <emma:interpretation id="interp0" emma:lang="" emma:confidence="0.5">
                  <emma:literal>o</emma:literal>
                </emma:interpretation>
                <emma:interpretation id="interp1" emma:lang="" emma:confidence="0">
                  <emma:literal>.</emma:literal>
                </emma:interpretation>
                <emma:interpretation id="interp2" emma:lang="" emma:confidence="0">
                  <emma:literal>0</emma:literal>
                </emma:interpretation>
                <emma:interpretation id="interp3" emma:lang="" emma:confidence="0">
                  <emma:literal>°</emma:literal>
                </emma:interpretation>
                <emma:interpretation id="interp4" emma:lang="" emma:confidence="0">
                  <emma:literal>o.</emma:literal>
                </emma:interpretation>
              </emma:one-of>
            </emma:emma>
          </inkml:annotationXML>
          <inkml:trace contextRef="#ctx0" brushRef="#br0">679 24 0,'0'-23'79,"-23"23"-64,-47 0 1,46 0-16,-22 0 15,-24 0-15,23 23 16,-23-23-16,47 0 188,-24 23-142,-23 24-46,70-24 0,-23-23 16,23 23-16,-23-23 16,0 24-1,-24 22 142,47-22-157,-23-1 15,23 0-15,-24 1 16,1-1-1,23 47 126,0-47-141,0 0 16,0 1-16,0-1 15,0 0 17,0 24-17,0-24 1,0 1 15,23-1-15,1 0-16,-24 0 15,23-23 1,0 47-16,1-47 16,-24 23-1,23-23-15,0 0 16,0 47-16,1-47 15,-1 0-15,0 0 16,47 23-16,-46-23 16,-1 0-16,24 0 15,-1 0-15,-23 24 16,24-24 0,-24 0-16,1 0 15,-1 0-15,0 0 16,1 0-16,22 0 15,-23 0-15,47 0 16,-23 0-16,0 0 16,-1 0-1,-23 0-15,24 0 16,-24 0 0,24 0-16,-24 0 15,1 0-15,-1 0 16,0 0-1,1 0 1,-1 0-16,0 0 16,24 0-16,-24 0 15,24 0 1,-24 0 0,0 0-1,24-24 1,-24 24 15,0-23-31,1 0 109,-1-1-93,-23 1 0,0 0-1,0-1 1,0 1 0,0 0 15,0 0-16,0-1 1,0 1-16,0 0 16,0-1-1,0 1 79,0 0-94,0-1 16,0 1-1,0 0-15,0-1 16,-23 24 0,23-23-1,-24 0-15,1 0 31,0-1-15,0 1 0,-1 0-1,1-1 1,0 1 15,-1 23-15,1-23-1,-24 23-15,24-24 16,-23 1-16,22 0 16,1 23-1,0 0 17,-1-23-32,1-1 15,-24 24 1,1 0-1,22-23-15,1 23 16,0 0 0,0 0-16,-1 0 15,1 0 1,0 0-16,-1 0 16,1 0-16,0-23 15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07:03:08.845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7EAF48F-74D1-4F8B-9297-98D72E3A1853}" emma:medium="tactile" emma:mode="ink">
          <msink:context xmlns:msink="http://schemas.microsoft.com/ink/2010/main" type="writingRegion" rotatedBoundingBox="22464,12536 24211,12536 24211,13655 22464,13655"/>
        </emma:interpretation>
      </emma:emma>
    </inkml:annotationXML>
    <inkml:traceGroup>
      <inkml:annotationXML>
        <emma:emma xmlns:emma="http://www.w3.org/2003/04/emma" version="1.0">
          <emma:interpretation id="{24FD1100-FB3F-43D4-807D-3E73ED850FC8}" emma:medium="tactile" emma:mode="ink">
            <msink:context xmlns:msink="http://schemas.microsoft.com/ink/2010/main" type="paragraph" rotatedBoundingBox="22464,12536 24211,12536 24211,13655 22464,136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ED5516-E61F-4198-A126-31F1B5250BF5}" emma:medium="tactile" emma:mode="ink">
              <msink:context xmlns:msink="http://schemas.microsoft.com/ink/2010/main" type="line" rotatedBoundingBox="22464,12536 24211,12536 24211,13655 22464,13655"/>
            </emma:interpretation>
          </emma:emma>
        </inkml:annotationXML>
        <inkml:traceGroup>
          <inkml:annotationXML>
            <emma:emma xmlns:emma="http://www.w3.org/2003/04/emma" version="1.0">
              <emma:interpretation id="{FFC92BA2-EBC6-44AB-8DF0-8E19FB1BCF73}" emma:medium="tactile" emma:mode="ink">
                <msink:context xmlns:msink="http://schemas.microsoft.com/ink/2010/main" type="inkWord" rotatedBoundingBox="22464,12536 24211,12536 24211,13655 22464,13655"/>
              </emma:interpretation>
              <emma:one-of disjunction-type="recognition" id="oneOf0">
                <emma:interpretation id="interp0" emma:lang="" emma:confidence="0.5">
                  <emma:literal>.</emma:literal>
                </emma:interpretation>
                <emma:interpretation id="interp1" emma:lang="" emma:confidence="0.5">
                  <emma:literal>o</emma:literal>
                </emma:interpretation>
                <emma:interpretation id="interp2" emma:lang="" emma:confidence="0">
                  <emma:literal>°</emma:literal>
                </emma:interpretation>
                <emma:interpretation id="interp3" emma:lang="" emma:confidence="0">
                  <emma:literal>0</emma:literal>
                </emma:interpretation>
                <emma:interpretation id="interp4" emma:lang="" emma:confidence="0">
                  <emma:literal>..</emma:literal>
                </emma:interpretation>
              </emma:one-of>
            </emma:emma>
          </inkml:annotationXML>
          <inkml:trace contextRef="#ctx0" brushRef="#br0">1080 18 0,'-24'0'0,"-69"0"15,0 0-15,0 0 16,0 0-16,23 0 15,-24 0-15,71 0 16,-24 0-16,24 24 78,-93 46-62,69-70-1,24 0-15,23 23 16,-47 0 0,24-23 15,23 23-31,-23-23 31,-1 47-31,24-24 16,-23 1-16,23 22 15,0-22-15,-23 45 16,-24-22-16,47-24 16,0 1-16,0 22 15,0-22-15,-23 22 16,23 1 0,0-24-16,0 0 15,0 1 1,0-1-16,0 0 15,0 1 1,0-1-16,0 0 16,0 1-1,0-1-15,0 0 16,0 0 0,23-23-16,-23 24 15,23-1 1,1 0-1,-1 1-15,0-1 16,24-23 0,-1 23-16,1-23 15,23 24-15,0-24 16,-24 0-16,24 0 16,0 0-1,0 23-15,-23-23 16,-1 0-16,1 0 15,23 0-15,-47 0 16,1 0-16,-1 0 16,23 0-16,-22 0 15,22 0 1,1 0-16,0 0 16,-24 0-16,23 0 15,-22-23-15,46 23 16,-70-24-16,23 1 15,24 23-15,-24-23 16,0-1-16,24 1 16,-24 0-16,0 23 15,24-24-15,-24 1 16,-23 0 0,47 23-1,-47-23-15,23-24 16,1 47-1,-1-23-15,-23-24 16,0 24 0,46-24-1,-46 24 1,0 0 0,0-1-1,0 1-15,0 0 16,0-1-1,0 1-15,0 0 16,0-1 0,-23-22-1,23 22-15,-46 1 16,22 0-16,1-24 16,-24 1-1,24 22 1,-24 1-16,1 0 15,23-1 17,-47 1-17,46 23 1,1-23 0,0 0-1,-1 23 16,-22 0-15,-1 0 31,1 0-47,-1 0 16,24 0-1,-24 0-15,24 0 16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08:37:38.59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8A498BD-9967-452A-879E-EC4016C0FD4E}" emma:medium="tactile" emma:mode="ink">
          <msink:context xmlns:msink="http://schemas.microsoft.com/ink/2010/main" type="inkDrawing" rotatedBoundingBox="4723,15526 5238,7635 10568,7983 10053,15874" hotPoints="8267,15852 4727,12582 6676,8174 10216,11444" semanticType="enclosure" shapeName="Ellipse"/>
        </emma:interpretation>
      </emma:emma>
    </inkml:annotationXML>
    <inkml:trace contextRef="#ctx0" brushRef="#br0">3496 0 0,'-23'24'93,"-24"-24"-93,-23 0 16,0 0-16,-23 46 16,-23 1-16,-1-47 15,-69 23-15,46-23 16,-23 0-16,-24 0 16,47 0-16,-23 0 15,24 0-15,45 0 16,24 0-16,24 0 15,22 0-15,1 0 16,0 0 0,0 0-16,-1 0 15,-22 0 1,-24 24-16,70-1 16,-47 0-16,-46 24 15,23-1-15,0 1 16,24 0-16,-48-1 15,48 1-15,22-47 16,-46 70-16,47-70 16,0 70-16,-47-24 15,70-22-15,-47 22 16,24-23-16,-47 47 16,24 24-16,-1-48 15,0 1-15,-69 46 16,69-23-16,1 23 15,22 0-15,1-46 16,0 46-16,-1-46 16,1 23-16,23-24 15,-23 24-15,23 0 16,-24 23-16,24-46 16,-23 23-16,23-24 15,0 1-15,-23 46 16,23-23-1,0 23-15,0-23 16,0 23-16,0 1 16,0-1-16,0 0 15,0 47-15,0-24 16,0-22-16,0 69 16,0-23-16,0-24 15,0 1-15,0 46 16,0-23-16,0-24 15,0 1-15,0 46 16,0-70-16,0 47 16,0-47-16,0-23 15,0 0-15,0 0 16,23 23-16,0-23 16,-23 23-16,0 24 15,70 22-15,-70-92 16,0 46-16,24-23 15,22 0-15,-46-23 16,24 22-16,-1 25 16,0-48-16,1 24 15,22 70-15,-46-70 16,23 23 0,1-23-16,22 47 15,1-24-15,-47 23 16,23-69-16,24 23 15,-24 0-15,24-24 16,-24-22-16,-23-1 16,23 24-16,1-24 15,-1 0-15,47 24 16,-70-24 0,23 24-16,24-24 15,-1 0-15,1 24 16,-24-47-16,24 23 15,0 24-15,-24-47 16,23 46-16,24 1 16,-70-24-16,94 1 15,22 45-15,-69-45 16,46 22-16,47-22 16,-47 22-16,0-22 15,-23-1-15,23 0 16,-69-23-16,45 0 15,-22 0-15,23 0 16,-23 0 0,-24 0-16,47 0 15,-47-23-15,70 0 16,-23-1-16,-23-22 16,-1 22-16,24 24 15,-23-23-15,46-47 16,-23 70-16,0-23 15,23-24-15,-46 24 16,46 23-16,-46 0 16,-1-47-16,1 24 15,-1 0-15,1-24 16,-24 24-16,47 0 16,-23-24-16,-1 24 15,48-1-15,-48-22 16,24-1-16,23-23 15,-23 47-15,0-24 16,-47 24 0,1 0-16,-1 23 15,0-24-15,1 1 16,-1 0 0,24-24-16,-1 24 15,-46 0 1,70-47-16,-23 23 15,-1 0-15,48-46 16,-48 47-16,-23-48 16,24 25-16,-47 22 15,70-46-15,-47 46 16,1-23-16,-24 24 16,69-48-16,-45 48 15,-24-1-15,23-23 16,0 70-16,-23-70 15,24-23-15,-1 23 16,24-46-16,-24 46 16,-23 0-16,23 0 15,-23-23-15,47-24 16,-47 24-16,23 0 16,-23-24-16,23 47 15,-23 1-15,0 22 16,0-23-16,0 0 15,0 47-15,0-47 16,0 23-16,0 24 16,0-47-1,0 0-15,0-23 16,0-24-16,0-22 16,0 45-16,0-45 15,0-25-15,-46 25 16,46 45-16,0 1 15,-24-23-15,24 46 16,0 0-16,0 23 16,0-23-16,-23 47 15,-23-47-15,46 0 16,-24 0-16,1 0 16,-24 1-16,24-1 15,0 23-15,-24-46 16,1 23-16,22 47 15,-22-47-15,22 23 16,1-23-16,0 47 16,-1-24-16,24 24 15,0 0-15,-23-1 16,0 1-16,0-24 16,23 1-1,-47-1-15,47 24 16,-47 0-1,47-1 1,-46-22 0,22 22 15,1 24-31,0-46 16,-24-24-1,24 47-15,-70-71 16,69 48-1,24 22 1,-70-45-16,47 45 16,0 1-1,0 0-15,-1-24 16,1 47-16,-24-47 16,24 24-1,0 0-15,-1 0 16,1-24-1,-23 0-15,22 47 16,24-46-16,-23 46 16,23-24-16,-23 24 15,-1-46-15,1 23 16,0-1 0,-24 1-1,47 0 1,-23 23-1,0-24 1,-1 24 0,1-23-1,0 0-15,-1 23 16,-22-24 0,-1 1-1,24 23-15,23-23 16,-24 23-1,1-23-15,0 23 16,0 0 62,-24 0-62,0-24-1,24 1 17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5-05-14T08:37:54.72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293F26-FDCF-4C29-914F-CD2815558772}" emma:medium="tactile" emma:mode="ink">
          <msink:context xmlns:msink="http://schemas.microsoft.com/ink/2010/main" type="writingRegion" rotatedBoundingBox="22696,9494 22172,6673 24682,6207 25206,9027"/>
        </emma:interpretation>
      </emma:emma>
    </inkml:annotationXML>
    <inkml:traceGroup>
      <inkml:annotationXML>
        <emma:emma xmlns:emma="http://www.w3.org/2003/04/emma" version="1.0">
          <emma:interpretation id="{EF72A201-7B08-4D27-B497-4D46D8C520F5}" emma:medium="tactile" emma:mode="ink">
            <msink:context xmlns:msink="http://schemas.microsoft.com/ink/2010/main" type="paragraph" rotatedBoundingBox="22604,8552 24444,8552 24444,9204 22604,92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AA218F-849D-4B00-A89C-BF30B572A406}" emma:medium="tactile" emma:mode="ink">
              <msink:context xmlns:msink="http://schemas.microsoft.com/ink/2010/main" type="inkBullet" rotatedBoundingBox="24391,9365 22550,9020 22660,8435 24501,8781"/>
            </emma:interpretation>
            <emma:one-of disjunction-type="recognition" id="oneOf0">
              <emma:interpretation id="interp0" emma:lang="" emma:confidence="0">
                <emma:literal>↳</emma:literal>
              </emma:interpretation>
            </emma:one-of>
          </emma:emma>
        </inkml:annotationXML>
        <inkml:trace contextRef="#ctx0" brushRef="#br0">-6199 1291 0,'-70'-24'219,"23"1"-203,24 23-16,0 0 15,0 0 63,-1 0-62,-22-23 0,22 0-16,1 23 15,0 0 16,-1 0 1,1 0-17,0 0-15,0 0 16,-1 0 15,1 0-31,0 0 16,-1 0-1,1 0-15,0 0 16,-1 0 0,1 0-16,0 0 15,-1 0 79,1 0-94,0 0 16,23 23-16,-23-23 15,-24 0 1,24 23 15,-24 0 0,47 1-15,-23-24 0,23 23 15,-24-23-31,24 23 16,-23 1-16,0-24 15,0 23 1,23 0 31,0 24 0,0-24-32,0 24 1,0-24 15,0 24-15,0-24 15,0 0-15,23-23-1,0 0-15,0 24 16,24-1-16,-24-23 15,71 0-15,45 23 16,25 24-16,-25-1 16,1-46-16,-70 24 15,23-24 1,-46 0-16,-24 23 16,0-23-16,24 0 15,0 0 1,-24 0-16,47 0 15,-47 0-15,47 0 16,0 0-16,-23 0 16,-24 0-16,0 0 15,1 0 1,-1 0-16,0 0 16,0 0-16,24 0 15,-24-23-15,1 23 16,-1 0-16,0-24 15,1 24 1,-1 0 0,0-23-1,-23 0 32,23 0-47,-23-1 47,0 1-31,0 0-16,0-1 15,0 1 1,0 0-16,0-1 16,0-22-1,-23 46 16,0-24-15,-24 1 0,24 23-1,-24-23-15,1 0 16,22-1 15,-22 1-15,23 23-1,-1-23-15,-22 23 16,22 0 0,-22 0 15,22 0-15,1 0-1,0 0 1,0-24-16,-1 24 31,1 0-31,0 0 16,-1 0-16,1 0 15,0 0-15,-1 0 16,-22 0-16,22 0 16,1 0-1,0 0 1</inkml:trace>
      </inkml:traceGroup>
    </inkml:traceGroup>
    <inkml:traceGroup>
      <inkml:annotationXML>
        <emma:emma xmlns:emma="http://www.w3.org/2003/04/emma" version="1.0">
          <emma:interpretation id="{2B8A7075-70BD-4B56-AF7F-FEECD5D50F41}" emma:medium="tactile" emma:mode="ink">
            <msink:context xmlns:msink="http://schemas.microsoft.com/ink/2010/main" type="paragraph" rotatedBoundingBox="23653,8735 23234,6476 24682,6207 25102,84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D0931D-35DC-4B8F-8EA4-F3140E2D95E4}" emma:medium="tactile" emma:mode="ink">
              <msink:context xmlns:msink="http://schemas.microsoft.com/ink/2010/main" type="line" rotatedBoundingBox="23653,8735 23234,6476 24682,6207 25102,8466"/>
            </emma:interpretation>
          </emma:emma>
        </inkml:annotationXML>
        <inkml:traceGroup>
          <inkml:annotationXML>
            <emma:emma xmlns:emma="http://www.w3.org/2003/04/emma" version="1.0">
              <emma:interpretation id="{BC77FB7A-91E3-4328-928F-BBCE6A6EB7D3}" emma:medium="tactile" emma:mode="ink">
                <msink:context xmlns:msink="http://schemas.microsoft.com/ink/2010/main" type="inkWord" rotatedBoundingBox="23653,8735 23482,7813 24930,7544 25102,8466"/>
              </emma:interpretation>
              <emma:one-of disjunction-type="recognition" id="oneOf1">
                <emma:interpretation id="interp1" emma:lang="" emma:confidence="1">
                  <emma:literal/>
                </emma:interpretation>
              </emma:one-of>
            </emma:emma>
          </inkml:annotationXML>
          <inkml:trace contextRef="#ctx0" brushRef="#br0" timeOffset="2456.45">-5616 568 0,'-24'0'15,"1"0"-15,0 0 16,-1 0 0,1 0-16,0 0 31,-1 0 0,1 0-15,0 0 15,0 0 32,-1 0-48,-22 24 1,22-24 15,1 0-15,0 23-1,-1-23 17,1 0-32,23 23 62,-23 1-46,-1-24-1,1 23 1,0-23 31,-24 23-32,47 1 17,-23-1-17,23 0 32,0 0-47,0 1 16,0-1-1,0 0 1,23 24 0,1-24-1,-1 1 1,23-1 0,24 23-16,0-46 15,24 0 1,45 47-16,1-47 15,23 47-15,-70-47 16,-23 23-16,0-23 16,-23 23-16,-24-23 15,1 0 17,-1 0-32,0 0 15,0 0-15,1 0 16,-1-23-16,0 0 15,1 23-15,-1 0 16,-23-24 0,47 1-16,-24 0 15,0-24 1,0 24 0,-23-24-1,24 24-15,-1-24 16,-23 24-1,0-24-15,0 24 47,0-23-31,0 22 0,-23-46-16,-1 70 15,-45-23-15,-1-47 16,23 70-16,0-23 15,-22-24-15,45 24 16,-46 0-16,24-1 16,-24 1-1,0 0 1,47 23 15,-1 0-15,1 0-1,0 0-15,-1 0 16,1 0 0,0 0-16,-1 0 15,1 0-15,0 0 16,0 0 0,-1 0-16,1 0 15,0 0 16,-1 0-31,1 0 16,0 23 15,-1-23 1,1 23-17,0 1 1,23-1-1,-23-23 1,23 46 15,-24-22 1,24-1-17,-23 0 1,23 1 46</inkml:trace>
        </inkml:traceGroup>
        <inkml:traceGroup>
          <inkml:annotationXML>
            <emma:emma xmlns:emma="http://www.w3.org/2003/04/emma" version="1.0">
              <emma:interpretation id="{2780B54D-D7E5-471C-AB4F-745E0EEAD014}" emma:medium="tactile" emma:mode="ink">
                <msink:context xmlns:msink="http://schemas.microsoft.com/ink/2010/main" type="inkWord" rotatedBoundingBox="23607,7113 23481,6430 24423,6255 24550,6938"/>
              </emma:interpretation>
              <emma:one-of disjunction-type="recognition" id="oneOf2">
                <emma:interpretation id="interp2" emma:lang="" emma:confidence="0.5">
                  <emma:literal>c</emma:literal>
                </emma:interpretation>
                <emma:interpretation id="interp3" emma:lang="" emma:confidence="0">
                  <emma:literal>C</emma:literal>
                </emma:interpretation>
                <emma:interpretation id="interp4" emma:lang="" emma:confidence="0">
                  <emma:literal>c.</emma:literal>
                </emma:interpretation>
                <emma:interpretation id="interp5" emma:lang="" emma:confidence="0">
                  <emma:literal>.</emma:literal>
                </emma:interpretation>
                <emma:interpretation id="interp6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6071.46">-5547-993 0,'-23'-23'16,"0"23"-1,0 0 1,-1 0-1,1 0 1,0 0-16,-1 0 109,1 0-93,-24 0-16,24 23 16,0 0-1,0-23 1,-1 24 0,1-24-1,0 0-15,-1 0 31,1 46 1,0-46-17,-24 24 17,24-24-17,-1 46 48,-22-22-48,23-1 1,23 0 0,-24 0-16,24 1 31,-23 22-16,23 1 17,0-24-1,0 24-15,0-24 62,0 0-47,23-23-15,1 24-16,-1-24 31,0 0-31,-23 23 15,47-23-15,-1 0 16,-22 0-16,46 23 16,-24-23-16,1 0 15,-1 0-15,-22 24 16,-1-24-16,0 0 16,1 0-1,-1 23 1,0-23-16,1 0 15,-1 0 1,23 0-16,-22 0 16,-1 0-1,0 0-15,1 0 16,-1 0-16,0 0 16,1 0 15,-1 0 0,0-23-15,0 23-16,-23-24 15,24-22 1,-1 46-16,-23-24 16,0 1-1,0 0 1,0 0-1,0-1-15,0 1 16,0 0 0,0-1-1,0 1 1,0 0 0,0-1-1,-23 24 1,23-46 15,0 23-15,-24-1-1,24 1 1,-23 23-16,0-23 31,0-24-15,23 24-16,-24 23 15,24-24 1,-46 24-16,46-23 16,-24 23-16,24-23 15,-23 23 17,0 0-17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AB68-1F85-4EAE-91AF-565851EF39B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E4FE5-4AAB-4589-B6CD-FFFDAFE9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3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AB68-1F85-4EAE-91AF-565851EF39B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E4FE5-4AAB-4589-B6CD-FFFDAFE9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0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AB68-1F85-4EAE-91AF-565851EF39B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E4FE5-4AAB-4589-B6CD-FFFDAFE9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43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AB68-1F85-4EAE-91AF-565851EF39B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E4FE5-4AAB-4589-B6CD-FFFDAFE9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43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AB68-1F85-4EAE-91AF-565851EF39B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E4FE5-4AAB-4589-B6CD-FFFDAFE9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92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AB68-1F85-4EAE-91AF-565851EF39B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E4FE5-4AAB-4589-B6CD-FFFDAFE9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60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AB68-1F85-4EAE-91AF-565851EF39B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E4FE5-4AAB-4589-B6CD-FFFDAFE9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17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AB68-1F85-4EAE-91AF-565851EF39B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E4FE5-4AAB-4589-B6CD-FFFDAFE9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8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AB68-1F85-4EAE-91AF-565851EF39B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E4FE5-4AAB-4589-B6CD-FFFDAFE9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84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AB68-1F85-4EAE-91AF-565851EF39B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E4FE5-4AAB-4589-B6CD-FFFDAFE9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0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6AB68-1F85-4EAE-91AF-565851EF39B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E4FE5-4AAB-4589-B6CD-FFFDAFE9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44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6AB68-1F85-4EAE-91AF-565851EF39B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E4FE5-4AAB-4589-B6CD-FFFDAFE9B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7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7.emf"/><Relationship Id="rId2" Type="http://schemas.openxmlformats.org/officeDocument/2006/relationships/image" Target="../media/image12.jpg"/><Relationship Id="rId16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6.emf"/><Relationship Id="rId4" Type="http://schemas.openxmlformats.org/officeDocument/2006/relationships/image" Target="../media/image13.emf"/><Relationship Id="rId9" Type="http://schemas.openxmlformats.org/officeDocument/2006/relationships/customXml" Target="../ink/ink4.xml"/><Relationship Id="rId1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customXml" Target="../ink/ink9.xml"/><Relationship Id="rId10" Type="http://schemas.openxmlformats.org/officeDocument/2006/relationships/image" Target="../media/image24.emf"/><Relationship Id="rId4" Type="http://schemas.openxmlformats.org/officeDocument/2006/relationships/image" Target="../media/image21.emf"/><Relationship Id="rId9" Type="http://schemas.openxmlformats.org/officeDocument/2006/relationships/customXml" Target="../ink/ink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30.em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0" Type="http://schemas.openxmlformats.org/officeDocument/2006/relationships/image" Target="../media/image29.emf"/><Relationship Id="rId4" Type="http://schemas.openxmlformats.org/officeDocument/2006/relationships/image" Target="../media/image26.emf"/><Relationship Id="rId9" Type="http://schemas.openxmlformats.org/officeDocument/2006/relationships/customXml" Target="../ink/ink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customXml" Target="../ink/ink18.xml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customXml" Target="../ink/ink21.xml"/><Relationship Id="rId4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customXml" Target="../ink/ink22.xml"/><Relationship Id="rId7" Type="http://schemas.openxmlformats.org/officeDocument/2006/relationships/customXml" Target="../ink/ink24.xml"/><Relationship Id="rId12" Type="http://schemas.openxmlformats.org/officeDocument/2006/relationships/image" Target="../media/image43.em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11" Type="http://schemas.openxmlformats.org/officeDocument/2006/relationships/customXml" Target="../ink/ink26.xml"/><Relationship Id="rId5" Type="http://schemas.openxmlformats.org/officeDocument/2006/relationships/customXml" Target="../ink/ink23.xml"/><Relationship Id="rId10" Type="http://schemas.openxmlformats.org/officeDocument/2006/relationships/image" Target="../media/image42.emf"/><Relationship Id="rId4" Type="http://schemas.openxmlformats.org/officeDocument/2006/relationships/image" Target="../media/image39.emf"/><Relationship Id="rId9" Type="http://schemas.openxmlformats.org/officeDocument/2006/relationships/customXml" Target="../ink/ink2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customXml" Target="../ink/ink28.xml"/><Relationship Id="rId10" Type="http://schemas.openxmlformats.org/officeDocument/2006/relationships/image" Target="../media/image48.emf"/><Relationship Id="rId4" Type="http://schemas.openxmlformats.org/officeDocument/2006/relationships/image" Target="../media/image45.emf"/><Relationship Id="rId9" Type="http://schemas.openxmlformats.org/officeDocument/2006/relationships/customXml" Target="../ink/ink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12" Type="http://schemas.openxmlformats.org/officeDocument/2006/relationships/image" Target="../media/image54.em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11" Type="http://schemas.openxmlformats.org/officeDocument/2006/relationships/customXml" Target="../ink/ink35.xml"/><Relationship Id="rId5" Type="http://schemas.openxmlformats.org/officeDocument/2006/relationships/customXml" Target="../ink/ink32.xml"/><Relationship Id="rId10" Type="http://schemas.openxmlformats.org/officeDocument/2006/relationships/image" Target="../media/image53.emf"/><Relationship Id="rId4" Type="http://schemas.openxmlformats.org/officeDocument/2006/relationships/image" Target="../media/image50.emf"/><Relationship Id="rId9" Type="http://schemas.openxmlformats.org/officeDocument/2006/relationships/customXml" Target="../ink/ink3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customXml" Target="../ink/ink36.xml"/><Relationship Id="rId7" Type="http://schemas.openxmlformats.org/officeDocument/2006/relationships/customXml" Target="../ink/ink38.xml"/><Relationship Id="rId12" Type="http://schemas.openxmlformats.org/officeDocument/2006/relationships/image" Target="../media/image60.em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11" Type="http://schemas.openxmlformats.org/officeDocument/2006/relationships/customXml" Target="../ink/ink40.xml"/><Relationship Id="rId5" Type="http://schemas.openxmlformats.org/officeDocument/2006/relationships/customXml" Target="../ink/ink37.xml"/><Relationship Id="rId10" Type="http://schemas.openxmlformats.org/officeDocument/2006/relationships/image" Target="../media/image59.emf"/><Relationship Id="rId4" Type="http://schemas.openxmlformats.org/officeDocument/2006/relationships/image" Target="../media/image56.emf"/><Relationship Id="rId9" Type="http://schemas.openxmlformats.org/officeDocument/2006/relationships/customXml" Target="../ink/ink3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customXml" Target="../ink/ink41.xml"/><Relationship Id="rId7" Type="http://schemas.openxmlformats.org/officeDocument/2006/relationships/customXml" Target="../ink/ink43.xml"/><Relationship Id="rId12" Type="http://schemas.openxmlformats.org/officeDocument/2006/relationships/image" Target="../media/image66.em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11" Type="http://schemas.openxmlformats.org/officeDocument/2006/relationships/customXml" Target="../ink/ink45.xml"/><Relationship Id="rId5" Type="http://schemas.openxmlformats.org/officeDocument/2006/relationships/customXml" Target="../ink/ink42.xml"/><Relationship Id="rId10" Type="http://schemas.openxmlformats.org/officeDocument/2006/relationships/image" Target="../media/image65.emf"/><Relationship Id="rId4" Type="http://schemas.openxmlformats.org/officeDocument/2006/relationships/image" Target="../media/image62.emf"/><Relationship Id="rId9" Type="http://schemas.openxmlformats.org/officeDocument/2006/relationships/customXml" Target="../ink/ink4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customXml" Target="../ink/ink46.xml"/><Relationship Id="rId7" Type="http://schemas.openxmlformats.org/officeDocument/2006/relationships/customXml" Target="../ink/ink48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customXml" Target="../ink/ink47.xml"/><Relationship Id="rId4" Type="http://schemas.openxmlformats.org/officeDocument/2006/relationships/image" Target="../media/image6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customXml" Target="../ink/ink49.xml"/><Relationship Id="rId7" Type="http://schemas.openxmlformats.org/officeDocument/2006/relationships/customXml" Target="../ink/ink51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customXml" Target="../ink/ink50.xml"/><Relationship Id="rId10" Type="http://schemas.openxmlformats.org/officeDocument/2006/relationships/image" Target="../media/image75.emf"/><Relationship Id="rId4" Type="http://schemas.openxmlformats.org/officeDocument/2006/relationships/image" Target="../media/image72.emf"/><Relationship Id="rId9" Type="http://schemas.openxmlformats.org/officeDocument/2006/relationships/customXml" Target="../ink/ink5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customXml" Target="../ink/ink53.xml"/><Relationship Id="rId7" Type="http://schemas.openxmlformats.org/officeDocument/2006/relationships/customXml" Target="../ink/ink55.xml"/><Relationship Id="rId12" Type="http://schemas.openxmlformats.org/officeDocument/2006/relationships/image" Target="../media/image81.em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11" Type="http://schemas.openxmlformats.org/officeDocument/2006/relationships/customXml" Target="../ink/ink57.xml"/><Relationship Id="rId5" Type="http://schemas.openxmlformats.org/officeDocument/2006/relationships/customXml" Target="../ink/ink54.xml"/><Relationship Id="rId10" Type="http://schemas.openxmlformats.org/officeDocument/2006/relationships/image" Target="../media/image80.emf"/><Relationship Id="rId4" Type="http://schemas.openxmlformats.org/officeDocument/2006/relationships/image" Target="../media/image77.emf"/><Relationship Id="rId9" Type="http://schemas.openxmlformats.org/officeDocument/2006/relationships/customXml" Target="../ink/ink5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Power BI – HR Analytics in 3 Hours</a:t>
            </a:r>
          </a:p>
        </p:txBody>
      </p:sp>
    </p:spTree>
    <p:extLst>
      <p:ext uri="{BB962C8B-B14F-4D97-AF65-F5344CB8AC3E}">
        <p14:creationId xmlns:p14="http://schemas.microsoft.com/office/powerpoint/2010/main" val="3770085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747" y="1126297"/>
            <a:ext cx="10058400" cy="56404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3006" y="218114"/>
            <a:ext cx="4477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copy and paste, create following layout.</a:t>
            </a:r>
          </a:p>
        </p:txBody>
      </p:sp>
    </p:spTree>
    <p:extLst>
      <p:ext uri="{BB962C8B-B14F-4D97-AF65-F5344CB8AC3E}">
        <p14:creationId xmlns:p14="http://schemas.microsoft.com/office/powerpoint/2010/main" val="1184859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84" y="1202903"/>
            <a:ext cx="10058400" cy="533408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944536" y="1057013"/>
            <a:ext cx="620785" cy="1224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135772" y="788565"/>
            <a:ext cx="536896" cy="80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479721" y="369116"/>
            <a:ext cx="612396" cy="1224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5835" y="1350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513116" y="864066"/>
            <a:ext cx="671119" cy="261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266738" y="478172"/>
            <a:ext cx="599813" cy="87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7170" y="302000"/>
            <a:ext cx="100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step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53287C-4CB9-EA48-8583-28AAB90DABBA}"/>
              </a:ext>
            </a:extLst>
          </p:cNvPr>
          <p:cNvCxnSpPr/>
          <p:nvPr/>
        </p:nvCxnSpPr>
        <p:spPr>
          <a:xfrm flipH="1">
            <a:off x="933061" y="2771192"/>
            <a:ext cx="2416629" cy="541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ADCDA2-93D1-16A9-39BC-3F471B8B0E77}"/>
              </a:ext>
            </a:extLst>
          </p:cNvPr>
          <p:cNvSpPr txBox="1"/>
          <p:nvPr/>
        </p:nvSpPr>
        <p:spPr>
          <a:xfrm>
            <a:off x="125835" y="3312367"/>
            <a:ext cx="1210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copy + paste above text box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0949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910" y="-20017"/>
            <a:ext cx="62165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1) Now we add a table (Home-&gt;Enter Data): Rename it to </a:t>
            </a:r>
            <a:r>
              <a:rPr lang="en-US" sz="1000" dirty="0" err="1"/>
              <a:t>All_measure</a:t>
            </a:r>
            <a:r>
              <a:rPr lang="en-US" sz="1000" dirty="0"/>
              <a:t>….then </a:t>
            </a:r>
            <a:r>
              <a:rPr lang="en-US" sz="1000" b="1" dirty="0"/>
              <a:t>load</a:t>
            </a:r>
            <a:r>
              <a:rPr lang="en-US" sz="1000" dirty="0"/>
              <a:t>, do not have to add a/t</a:t>
            </a:r>
          </a:p>
          <a:p>
            <a:r>
              <a:rPr lang="en-US" sz="1000" dirty="0"/>
              <a:t>2) Add following new measures:</a:t>
            </a:r>
          </a:p>
          <a:p>
            <a:r>
              <a:rPr lang="en-US" sz="1000" dirty="0"/>
              <a:t>- </a:t>
            </a:r>
            <a:r>
              <a:rPr lang="en-US" sz="1000" dirty="0" err="1"/>
              <a:t>Total_employees</a:t>
            </a:r>
            <a:r>
              <a:rPr lang="en-US" sz="1000" dirty="0"/>
              <a:t> = COUNTROWS('</a:t>
            </a:r>
            <a:r>
              <a:rPr lang="en-US" sz="1000" dirty="0" err="1"/>
              <a:t>HR_Analytics_Data</a:t>
            </a:r>
            <a:r>
              <a:rPr lang="en-US" sz="1000" dirty="0"/>
              <a:t>') ….add , option</a:t>
            </a:r>
          </a:p>
          <a:p>
            <a:r>
              <a:rPr lang="en-US" sz="1000" dirty="0"/>
              <a:t>- Male = CALCULATE([</a:t>
            </a:r>
            <a:r>
              <a:rPr lang="en-US" sz="1000" dirty="0" err="1"/>
              <a:t>Total_employees</a:t>
            </a:r>
            <a:r>
              <a:rPr lang="en-US" sz="1000" dirty="0"/>
              <a:t>], '</a:t>
            </a:r>
            <a:r>
              <a:rPr lang="en-US" sz="1000" dirty="0" err="1"/>
              <a:t>HR_Analytics_Data</a:t>
            </a:r>
            <a:r>
              <a:rPr lang="en-US" sz="1000" dirty="0"/>
              <a:t>'[Gender] = "Male")</a:t>
            </a:r>
          </a:p>
          <a:p>
            <a:r>
              <a:rPr lang="en-US" sz="1000" dirty="0"/>
              <a:t>- Female = CALCULATE([</a:t>
            </a:r>
            <a:r>
              <a:rPr lang="en-US" sz="1000" dirty="0" err="1"/>
              <a:t>Total_employees</a:t>
            </a:r>
            <a:r>
              <a:rPr lang="en-US" sz="1000" dirty="0"/>
              <a:t>], '</a:t>
            </a:r>
            <a:r>
              <a:rPr lang="en-US" sz="1000" dirty="0" err="1"/>
              <a:t>HR_Analytics_Data</a:t>
            </a:r>
            <a:r>
              <a:rPr lang="en-US" sz="1000" dirty="0"/>
              <a:t>'[Gender] = "Female")</a:t>
            </a:r>
          </a:p>
          <a:p>
            <a:r>
              <a:rPr lang="en-US" sz="1000" dirty="0"/>
              <a:t>- </a:t>
            </a:r>
            <a:r>
              <a:rPr lang="en-US" sz="1000" dirty="0" err="1"/>
              <a:t>percent_male</a:t>
            </a:r>
            <a:r>
              <a:rPr lang="en-US" sz="1000" dirty="0"/>
              <a:t> = DIVIDE([Male],[</a:t>
            </a:r>
            <a:r>
              <a:rPr lang="en-US" sz="1000" dirty="0" err="1"/>
              <a:t>Total_employees</a:t>
            </a:r>
            <a:r>
              <a:rPr lang="en-US" sz="1000" dirty="0"/>
              <a:t>],0)  …..change it to the % and decimal=0</a:t>
            </a:r>
          </a:p>
          <a:p>
            <a:r>
              <a:rPr lang="en-US" sz="1000" dirty="0"/>
              <a:t>- </a:t>
            </a:r>
            <a:r>
              <a:rPr lang="en-US" sz="1000" dirty="0" err="1"/>
              <a:t>percent_female</a:t>
            </a:r>
            <a:r>
              <a:rPr lang="en-US" sz="1000" dirty="0"/>
              <a:t> = DIVIDE([Female],[</a:t>
            </a:r>
            <a:r>
              <a:rPr lang="en-US" sz="1000" dirty="0" err="1"/>
              <a:t>Total_employees</a:t>
            </a:r>
            <a:r>
              <a:rPr lang="en-US" sz="1000" dirty="0"/>
              <a:t>],0) …..change it to the % and decimal=0</a:t>
            </a:r>
          </a:p>
          <a:p>
            <a:endParaRPr lang="en-US" sz="1000" dirty="0"/>
          </a:p>
          <a:p>
            <a:r>
              <a:rPr lang="en-US" sz="1000" dirty="0"/>
              <a:t>NOTE: If the above boxes are not getting selected, then wait for 5 secs and then save and open it again.</a:t>
            </a:r>
          </a:p>
          <a:p>
            <a:endParaRPr lang="en-US" sz="1000" dirty="0"/>
          </a:p>
          <a:p>
            <a:r>
              <a:rPr lang="en-US" sz="1000" dirty="0"/>
              <a:t>3) Now add the </a:t>
            </a:r>
            <a:r>
              <a:rPr lang="en-US" sz="1200" b="1" dirty="0"/>
              <a:t>card</a:t>
            </a:r>
            <a:r>
              <a:rPr lang="en-US" sz="1000" dirty="0"/>
              <a:t> for all above.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93" y="1732083"/>
            <a:ext cx="10058400" cy="509766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670958" y="931178"/>
            <a:ext cx="755009" cy="2072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021585" y="654341"/>
            <a:ext cx="796954" cy="2105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560191" y="746620"/>
            <a:ext cx="453005" cy="2256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818539" y="654341"/>
            <a:ext cx="822122" cy="2348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8590327" y="654341"/>
            <a:ext cx="1107495" cy="2105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0393960" y="654341"/>
            <a:ext cx="1098957" cy="2348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2C12F5-83A4-14F1-F0A9-28FB28F1C2C7}"/>
              </a:ext>
            </a:extLst>
          </p:cNvPr>
          <p:cNvSpPr txBox="1"/>
          <p:nvPr/>
        </p:nvSpPr>
        <p:spPr>
          <a:xfrm>
            <a:off x="181156" y="2277374"/>
            <a:ext cx="153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the percentage cards, copy and paste the regular one and then the data</a:t>
            </a:r>
          </a:p>
        </p:txBody>
      </p:sp>
    </p:spTree>
    <p:extLst>
      <p:ext uri="{BB962C8B-B14F-4D97-AF65-F5344CB8AC3E}">
        <p14:creationId xmlns:p14="http://schemas.microsoft.com/office/powerpoint/2010/main" val="4257092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725" y="58723"/>
            <a:ext cx="1062046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1) Now we add </a:t>
            </a:r>
            <a:r>
              <a:rPr lang="en-US" sz="1050" b="1" dirty="0"/>
              <a:t>conditional column </a:t>
            </a:r>
            <a:r>
              <a:rPr lang="en-US" sz="1050" dirty="0"/>
              <a:t>for people who have not </a:t>
            </a:r>
            <a:r>
              <a:rPr lang="en-US" sz="1050" dirty="0" err="1"/>
              <a:t>recvd</a:t>
            </a:r>
            <a:r>
              <a:rPr lang="en-US" sz="1050" dirty="0"/>
              <a:t> promotion for last 10 years:  </a:t>
            </a:r>
            <a:r>
              <a:rPr lang="en-US" sz="1050" b="1" dirty="0"/>
              <a:t>Home</a:t>
            </a:r>
            <a:r>
              <a:rPr lang="en-US" sz="1050" dirty="0"/>
              <a:t> -&gt; </a:t>
            </a:r>
            <a:r>
              <a:rPr lang="en-US" sz="1050" b="1" dirty="0"/>
              <a:t>Transform data</a:t>
            </a:r>
            <a:r>
              <a:rPr lang="en-US" sz="1050" dirty="0"/>
              <a:t> -&gt; (A new window opens up) … </a:t>
            </a:r>
            <a:r>
              <a:rPr lang="en-US" sz="1050" b="1" dirty="0"/>
              <a:t>Add column </a:t>
            </a:r>
            <a:r>
              <a:rPr lang="en-US" sz="1050" dirty="0"/>
              <a:t>-&gt; </a:t>
            </a:r>
            <a:r>
              <a:rPr lang="en-US" sz="1050" b="1" dirty="0"/>
              <a:t>Conditional column</a:t>
            </a:r>
          </a:p>
          <a:p>
            <a:r>
              <a:rPr lang="en-US" sz="1050" dirty="0"/>
              <a:t>2) After the new conditional column is added, look at filters and see e/t is working. At the end </a:t>
            </a:r>
            <a:r>
              <a:rPr lang="en-US" sz="1050" b="1" dirty="0"/>
              <a:t>clear the filters.  Also change the data type of this new col to text</a:t>
            </a:r>
          </a:p>
          <a:p>
            <a:r>
              <a:rPr lang="en-US" sz="1050" dirty="0"/>
              <a:t>3) Go to </a:t>
            </a:r>
            <a:r>
              <a:rPr lang="en-US" sz="1050" b="1" dirty="0"/>
              <a:t>Home -&gt; Close and Apply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3" y="736759"/>
            <a:ext cx="11409028" cy="58287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720280" y="1065438"/>
              <a:ext cx="644040" cy="645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8400" y="1053558"/>
                <a:ext cx="66780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3750520" y="3070278"/>
              <a:ext cx="343800" cy="15688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38640" y="3058398"/>
                <a:ext cx="367560" cy="15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/>
              <p14:cNvContentPartPr/>
              <p14:nvPr/>
            </p14:nvContentPartPr>
            <p14:xfrm>
              <a:off x="1018480" y="871398"/>
              <a:ext cx="370800" cy="2728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6600" y="859518"/>
                <a:ext cx="3945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/>
              <p14:cNvContentPartPr/>
              <p14:nvPr/>
            </p14:nvContentPartPr>
            <p14:xfrm>
              <a:off x="2927560" y="2101878"/>
              <a:ext cx="874080" cy="1872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15680" y="2089998"/>
                <a:ext cx="8978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/>
              <p14:cNvContentPartPr/>
              <p14:nvPr/>
            </p14:nvContentPartPr>
            <p14:xfrm>
              <a:off x="4915840" y="3196278"/>
              <a:ext cx="311040" cy="936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03960" y="3184398"/>
                <a:ext cx="33480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/>
              <p14:cNvContentPartPr/>
              <p14:nvPr/>
            </p14:nvContentPartPr>
            <p14:xfrm>
              <a:off x="2691760" y="1778238"/>
              <a:ext cx="560880" cy="3132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79880" y="1766358"/>
                <a:ext cx="58464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/>
              <p14:cNvContentPartPr/>
              <p14:nvPr/>
            </p14:nvContentPartPr>
            <p14:xfrm>
              <a:off x="8084200" y="4506678"/>
              <a:ext cx="635400" cy="4096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72320" y="4494798"/>
                <a:ext cx="659160" cy="43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4570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672" y="165173"/>
            <a:ext cx="10201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Now using previous new added column, we create following new measure:</a:t>
            </a:r>
          </a:p>
          <a:p>
            <a:pPr marL="228600" indent="-228600">
              <a:buAutoNum type="arabicParenR"/>
            </a:pPr>
            <a:r>
              <a:rPr lang="en-US" sz="1000" dirty="0" err="1"/>
              <a:t>Due_for_promotion</a:t>
            </a:r>
            <a:r>
              <a:rPr lang="en-US" sz="1000" dirty="0"/>
              <a:t>          = CALCULATE([</a:t>
            </a:r>
            <a:r>
              <a:rPr lang="en-US" sz="1000" dirty="0" err="1"/>
              <a:t>Total_employees</a:t>
            </a:r>
            <a:r>
              <a:rPr lang="en-US" sz="1000" dirty="0"/>
              <a:t>], </a:t>
            </a:r>
            <a:r>
              <a:rPr lang="en-US" sz="1000" dirty="0" err="1"/>
              <a:t>HR_Analytics_Data</a:t>
            </a:r>
            <a:r>
              <a:rPr lang="en-US" sz="1000" dirty="0"/>
              <a:t>[Promotional Status] = "Due for promotion")</a:t>
            </a:r>
          </a:p>
          <a:p>
            <a:pPr marL="228600" indent="-228600">
              <a:buFontTx/>
              <a:buAutoNum type="arabicParenR"/>
            </a:pPr>
            <a:r>
              <a:rPr lang="en-US" sz="1000" dirty="0" err="1"/>
              <a:t>Not_due_for_promotion</a:t>
            </a:r>
            <a:r>
              <a:rPr lang="en-US" sz="1000" dirty="0"/>
              <a:t> = CALCULATE([</a:t>
            </a:r>
            <a:r>
              <a:rPr lang="en-US" sz="1000" dirty="0" err="1"/>
              <a:t>Total_employees</a:t>
            </a:r>
            <a:r>
              <a:rPr lang="en-US" sz="1000" dirty="0"/>
              <a:t>], </a:t>
            </a:r>
            <a:r>
              <a:rPr lang="en-US" sz="1000" dirty="0" err="1"/>
              <a:t>HR_Analytics_Data</a:t>
            </a:r>
            <a:r>
              <a:rPr lang="en-US" sz="1000" dirty="0"/>
              <a:t>[Promotional Status] = "Not due")</a:t>
            </a:r>
          </a:p>
          <a:p>
            <a:pPr marL="228600" indent="-228600">
              <a:buFontTx/>
              <a:buAutoNum type="arabicParenR"/>
            </a:pPr>
            <a:r>
              <a:rPr lang="en-US" sz="1000" dirty="0" err="1"/>
              <a:t>percent_due_for_promotion</a:t>
            </a:r>
            <a:r>
              <a:rPr lang="en-US" sz="1000" dirty="0"/>
              <a:t>          = DIVIDE([</a:t>
            </a:r>
            <a:r>
              <a:rPr lang="en-US" sz="1000" dirty="0" err="1"/>
              <a:t>Due_for_promotion</a:t>
            </a:r>
            <a:r>
              <a:rPr lang="en-US" sz="1000" dirty="0"/>
              <a:t>],[</a:t>
            </a:r>
            <a:r>
              <a:rPr lang="en-US" sz="1000" dirty="0" err="1"/>
              <a:t>Total_employees</a:t>
            </a:r>
            <a:r>
              <a:rPr lang="en-US" sz="1000" dirty="0"/>
              <a:t>],0)</a:t>
            </a:r>
          </a:p>
          <a:p>
            <a:pPr marL="228600" indent="-228600">
              <a:buFontTx/>
              <a:buAutoNum type="arabicParenR"/>
            </a:pPr>
            <a:r>
              <a:rPr lang="en-US" sz="1000" dirty="0" err="1"/>
              <a:t>percent_not_due_for_promotion</a:t>
            </a:r>
            <a:r>
              <a:rPr lang="en-US" sz="1000" dirty="0"/>
              <a:t> = DIVIDE([</a:t>
            </a:r>
            <a:r>
              <a:rPr lang="en-US" sz="1000" dirty="0" err="1"/>
              <a:t>Not_due_for_promotion</a:t>
            </a:r>
            <a:r>
              <a:rPr lang="en-US" sz="1000" dirty="0"/>
              <a:t>],[</a:t>
            </a:r>
            <a:r>
              <a:rPr lang="en-US" sz="1000" dirty="0" err="1"/>
              <a:t>Total_employees</a:t>
            </a:r>
            <a:r>
              <a:rPr lang="en-US" sz="1000" dirty="0"/>
              <a:t>],0)</a:t>
            </a:r>
          </a:p>
          <a:p>
            <a:r>
              <a:rPr lang="en-US" sz="1000" dirty="0"/>
              <a:t>Add </a:t>
            </a:r>
            <a:r>
              <a:rPr lang="en-US" sz="1000" b="1" dirty="0"/>
              <a:t>card</a:t>
            </a:r>
            <a:r>
              <a:rPr lang="en-US" sz="1000" dirty="0"/>
              <a:t> for each one of the above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74" y="1275722"/>
            <a:ext cx="10586906" cy="55089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820200" y="2826918"/>
              <a:ext cx="1882440" cy="2819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8320" y="2815038"/>
                <a:ext cx="1906200" cy="28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8133880" y="2281158"/>
              <a:ext cx="878040" cy="1036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2000" y="2269278"/>
                <a:ext cx="901800" cy="10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/>
              <p14:cNvContentPartPr/>
              <p14:nvPr/>
            </p14:nvContentPartPr>
            <p14:xfrm>
              <a:off x="10712920" y="2647638"/>
              <a:ext cx="503640" cy="5320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01040" y="2635758"/>
                <a:ext cx="52740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/>
              <p14:cNvContentPartPr/>
              <p14:nvPr/>
            </p14:nvContentPartPr>
            <p14:xfrm>
              <a:off x="11039800" y="3581838"/>
              <a:ext cx="512280" cy="511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27920" y="3569958"/>
                <a:ext cx="536040" cy="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5254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114" y="106231"/>
            <a:ext cx="10737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Now let’s </a:t>
            </a:r>
            <a:r>
              <a:rPr lang="en-US" sz="1200" dirty="0"/>
              <a:t>add graph: Home -&gt; Transform data -&gt; select the </a:t>
            </a:r>
            <a:r>
              <a:rPr lang="en-US" sz="1200" dirty="0" err="1"/>
              <a:t>HR_analytic_data</a:t>
            </a:r>
            <a:r>
              <a:rPr lang="en-US" sz="1200" dirty="0"/>
              <a:t> -&gt; </a:t>
            </a:r>
            <a:r>
              <a:rPr lang="en-US" sz="1200" b="1" dirty="0"/>
              <a:t>Add column</a:t>
            </a:r>
            <a:r>
              <a:rPr lang="en-US" sz="1200" dirty="0"/>
              <a:t> and select </a:t>
            </a:r>
            <a:r>
              <a:rPr lang="en-US" sz="1200" b="1" dirty="0"/>
              <a:t>Column from example. From Selection </a:t>
            </a:r>
            <a:r>
              <a:rPr lang="en-US" sz="1200" dirty="0"/>
              <a:t>-&gt; You will see a new </a:t>
            </a:r>
            <a:r>
              <a:rPr lang="en-US" sz="1200" b="1" dirty="0"/>
              <a:t>column1</a:t>
            </a:r>
            <a:r>
              <a:rPr lang="en-US" sz="1200" dirty="0"/>
              <a:t>, change its name to </a:t>
            </a:r>
            <a:r>
              <a:rPr lang="en-US" sz="1200" b="1" dirty="0"/>
              <a:t>Service year</a:t>
            </a:r>
            <a:r>
              <a:rPr lang="en-US" sz="1200" dirty="0"/>
              <a:t> -&gt; Now highlight and make sure to check </a:t>
            </a:r>
            <a:r>
              <a:rPr lang="en-US" sz="1200" dirty="0" err="1"/>
              <a:t>selectbox</a:t>
            </a:r>
            <a:r>
              <a:rPr lang="en-US" sz="1200" dirty="0"/>
              <a:t> of </a:t>
            </a:r>
            <a:r>
              <a:rPr lang="en-US" sz="1200" b="1" dirty="0" err="1"/>
              <a:t>YearAtCompany</a:t>
            </a:r>
            <a:r>
              <a:rPr lang="en-US" sz="1200" dirty="0"/>
              <a:t> column -&gt; then </a:t>
            </a:r>
            <a:r>
              <a:rPr lang="en-US" sz="1200" dirty="0" err="1"/>
              <a:t>goto</a:t>
            </a:r>
            <a:r>
              <a:rPr lang="en-US" sz="1200" dirty="0"/>
              <a:t> </a:t>
            </a:r>
            <a:r>
              <a:rPr lang="en-US" sz="1200" b="1" dirty="0"/>
              <a:t>Service year</a:t>
            </a:r>
            <a:r>
              <a:rPr lang="en-US" sz="1200" dirty="0"/>
              <a:t>  and type “the 1</a:t>
            </a:r>
            <a:r>
              <a:rPr lang="en-US" sz="1200" baseline="30000" dirty="0"/>
              <a:t>st</a:t>
            </a:r>
            <a:r>
              <a:rPr lang="en-US" sz="1200" dirty="0"/>
              <a:t> entry of </a:t>
            </a:r>
            <a:r>
              <a:rPr lang="en-US" sz="1200" b="1" dirty="0" err="1"/>
              <a:t>YearAtCompany</a:t>
            </a:r>
            <a:r>
              <a:rPr lang="en-US" sz="1200" dirty="0"/>
              <a:t> year” and press enter-&gt; This will populate, flash fill, the entire column  </a:t>
            </a:r>
            <a:endParaRPr lang="en-US" sz="1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99" y="973879"/>
            <a:ext cx="11327086" cy="58200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166760" y="3623958"/>
              <a:ext cx="1252800" cy="445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54880" y="3612078"/>
                <a:ext cx="127656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8229640" y="3455838"/>
              <a:ext cx="1124640" cy="666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17760" y="3443958"/>
                <a:ext cx="114840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/>
              <p14:cNvContentPartPr/>
              <p14:nvPr/>
            </p14:nvContentPartPr>
            <p14:xfrm>
              <a:off x="1208920" y="1242918"/>
              <a:ext cx="2697480" cy="1798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7040" y="1231038"/>
                <a:ext cx="2721240" cy="18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/>
              <p14:cNvContentPartPr/>
              <p14:nvPr/>
            </p14:nvContentPartPr>
            <p14:xfrm>
              <a:off x="433120" y="934758"/>
              <a:ext cx="615960" cy="4910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1240" y="922878"/>
                <a:ext cx="63972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/>
              <p14:cNvContentPartPr/>
              <p14:nvPr/>
            </p14:nvContentPartPr>
            <p14:xfrm>
              <a:off x="1005880" y="3330198"/>
              <a:ext cx="1094040" cy="3394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94000" y="3318318"/>
                <a:ext cx="1117800" cy="36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4143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1" y="841924"/>
            <a:ext cx="10737909" cy="57884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281" y="226503"/>
            <a:ext cx="264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the same for </a:t>
            </a:r>
            <a:r>
              <a:rPr lang="en-US" b="1" dirty="0"/>
              <a:t>Job levels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5115280" y="3405438"/>
              <a:ext cx="240840" cy="221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3400" y="3393558"/>
                <a:ext cx="2646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8368960" y="3376998"/>
              <a:ext cx="372600" cy="3495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7080" y="3365118"/>
                <a:ext cx="3963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/>
              <p14:cNvContentPartPr/>
              <p14:nvPr/>
            </p14:nvContentPartPr>
            <p14:xfrm>
              <a:off x="1556320" y="2029158"/>
              <a:ext cx="1617120" cy="13017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44440" y="2017278"/>
                <a:ext cx="1640880" cy="13255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/>
          <p:cNvSpPr txBox="1"/>
          <p:nvPr/>
        </p:nvSpPr>
        <p:spPr>
          <a:xfrm>
            <a:off x="5780015" y="302004"/>
            <a:ext cx="3610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the end,</a:t>
            </a:r>
            <a:r>
              <a:rPr lang="en-US" b="1" dirty="0"/>
              <a:t> Home -&gt; close and apply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912690" y="595835"/>
            <a:ext cx="5092117" cy="152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210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3" y="1732948"/>
            <a:ext cx="11816196" cy="49876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645800" y="3051558"/>
              <a:ext cx="2891160" cy="746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33920" y="3039678"/>
                <a:ext cx="2914920" cy="7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795640" y="3045078"/>
              <a:ext cx="2201760" cy="1973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760" y="3033198"/>
                <a:ext cx="2225520" cy="19969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/>
          <p:cNvSpPr txBox="1"/>
          <p:nvPr/>
        </p:nvSpPr>
        <p:spPr>
          <a:xfrm>
            <a:off x="7944374" y="444617"/>
            <a:ext cx="372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step: Turn this into horizontal bar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645800" y="914400"/>
            <a:ext cx="112306" cy="2357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C89609-7BF5-1B24-33A9-C76B7678B884}"/>
              </a:ext>
            </a:extLst>
          </p:cNvPr>
          <p:cNvSpPr txBox="1"/>
          <p:nvPr/>
        </p:nvSpPr>
        <p:spPr>
          <a:xfrm>
            <a:off x="1085850" y="561975"/>
            <a:ext cx="40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</a:t>
            </a:r>
            <a:r>
              <a:rPr lang="en-US" b="1" dirty="0"/>
              <a:t>total employees and service years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5428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77" y="142613"/>
            <a:ext cx="101003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1) Change Title</a:t>
            </a:r>
          </a:p>
          <a:p>
            <a:r>
              <a:rPr lang="en-US" sz="1200" dirty="0"/>
              <a:t>2) </a:t>
            </a:r>
            <a:r>
              <a:rPr lang="en-US" sz="1200" b="1" dirty="0"/>
              <a:t>turn off</a:t>
            </a:r>
            <a:r>
              <a:rPr lang="en-US" sz="1200" dirty="0"/>
              <a:t> the </a:t>
            </a:r>
            <a:r>
              <a:rPr lang="en-US" sz="1200" b="1" dirty="0"/>
              <a:t>title </a:t>
            </a:r>
            <a:r>
              <a:rPr lang="en-US" sz="1200" dirty="0"/>
              <a:t>for </a:t>
            </a:r>
            <a:r>
              <a:rPr lang="en-US" sz="1200" b="1" dirty="0"/>
              <a:t>x axis</a:t>
            </a:r>
            <a:r>
              <a:rPr lang="en-US" sz="1200" dirty="0"/>
              <a:t>, </a:t>
            </a:r>
            <a:r>
              <a:rPr lang="en-US" sz="1200" b="1" dirty="0"/>
              <a:t>turn off</a:t>
            </a:r>
            <a:r>
              <a:rPr lang="en-US" sz="1200" dirty="0"/>
              <a:t> the </a:t>
            </a:r>
            <a:r>
              <a:rPr lang="en-US" sz="1200" b="1" dirty="0"/>
              <a:t>title </a:t>
            </a:r>
            <a:r>
              <a:rPr lang="en-US" sz="1200" dirty="0"/>
              <a:t>for </a:t>
            </a:r>
            <a:r>
              <a:rPr lang="en-US" sz="1200" b="1" dirty="0"/>
              <a:t>y axis</a:t>
            </a:r>
            <a:endParaRPr lang="en-US" sz="1200" dirty="0"/>
          </a:p>
          <a:p>
            <a:r>
              <a:rPr lang="en-US" sz="1200" dirty="0"/>
              <a:t>3) change the colors of the bar</a:t>
            </a:r>
          </a:p>
          <a:p>
            <a:r>
              <a:rPr lang="en-US" sz="1200" dirty="0"/>
              <a:t>4) change the position of </a:t>
            </a:r>
            <a:r>
              <a:rPr lang="en-US" sz="1200" b="1" dirty="0"/>
              <a:t>data label</a:t>
            </a:r>
            <a:r>
              <a:rPr lang="en-US" sz="1200" dirty="0"/>
              <a:t> to </a:t>
            </a:r>
            <a:r>
              <a:rPr lang="en-US" sz="1200" b="1" dirty="0"/>
              <a:t>inside</a:t>
            </a:r>
          </a:p>
          <a:p>
            <a:r>
              <a:rPr lang="en-US" sz="1200" dirty="0"/>
              <a:t>5) add to tooltips the entries from  </a:t>
            </a:r>
            <a:r>
              <a:rPr lang="en-US" sz="1200" dirty="0" err="1"/>
              <a:t>All_measure</a:t>
            </a:r>
            <a:r>
              <a:rPr lang="en-US" sz="1200" dirty="0"/>
              <a:t>: Male, Female, </a:t>
            </a:r>
            <a:r>
              <a:rPr lang="en-US" sz="1200" dirty="0" err="1"/>
              <a:t>Due_for_promotion</a:t>
            </a:r>
            <a:r>
              <a:rPr lang="en-US" sz="1200" dirty="0"/>
              <a:t>, </a:t>
            </a:r>
            <a:r>
              <a:rPr lang="en-US" sz="1200" dirty="0" err="1"/>
              <a:t>Not_due_for_promotion</a:t>
            </a:r>
            <a:r>
              <a:rPr lang="en-US" sz="120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" y="1281454"/>
            <a:ext cx="10997967" cy="55076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788680" y="3137598"/>
              <a:ext cx="1423800" cy="1436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6800" y="3125718"/>
                <a:ext cx="1447560" cy="14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8907160" y="2495358"/>
              <a:ext cx="374040" cy="3459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95280" y="2483478"/>
                <a:ext cx="39780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/>
              <p14:cNvContentPartPr/>
              <p14:nvPr/>
            </p14:nvContentPartPr>
            <p14:xfrm>
              <a:off x="10584400" y="2746998"/>
              <a:ext cx="1154520" cy="606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72520" y="2735118"/>
                <a:ext cx="1178280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/>
              <p14:cNvContentPartPr/>
              <p14:nvPr/>
            </p14:nvContentPartPr>
            <p14:xfrm>
              <a:off x="8872240" y="5180598"/>
              <a:ext cx="1559880" cy="835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60360" y="5168718"/>
                <a:ext cx="1583640" cy="85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/>
              <p14:cNvContentPartPr/>
              <p14:nvPr/>
            </p14:nvContentPartPr>
            <p14:xfrm>
              <a:off x="9838480" y="3246678"/>
              <a:ext cx="840960" cy="19969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26600" y="3234798"/>
                <a:ext cx="864720" cy="20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4489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393" y="276837"/>
            <a:ext cx="572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we do the same with </a:t>
            </a:r>
            <a:r>
              <a:rPr lang="en-US" b="1" dirty="0"/>
              <a:t>Job Levels </a:t>
            </a:r>
            <a:r>
              <a:rPr lang="en-US" dirty="0"/>
              <a:t>and </a:t>
            </a:r>
            <a:r>
              <a:rPr lang="en-US" b="1" dirty="0" err="1"/>
              <a:t>Total_employees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3" y="1534138"/>
            <a:ext cx="11258026" cy="52670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219160" y="4629798"/>
              <a:ext cx="1429920" cy="1222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7280" y="4617918"/>
                <a:ext cx="1453680" cy="12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0897240" y="4068558"/>
              <a:ext cx="428400" cy="109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85360" y="4056678"/>
                <a:ext cx="4521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0679080" y="6291918"/>
              <a:ext cx="411480" cy="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67200" y="6280038"/>
                <a:ext cx="4352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/>
              <p14:cNvContentPartPr/>
              <p14:nvPr/>
            </p14:nvContentPartPr>
            <p14:xfrm>
              <a:off x="8472802" y="2986398"/>
              <a:ext cx="163800" cy="1969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60922" y="2974518"/>
                <a:ext cx="187560" cy="220680"/>
              </a:xfrm>
              <a:prstGeom prst="rect">
                <a:avLst/>
              </a:prstGeom>
            </p:spPr>
          </p:pic>
        </mc:Fallback>
      </mc:AlternateContent>
      <p:cxnSp>
        <p:nvCxnSpPr>
          <p:cNvPr id="13" name="Straight Arrow Connector 12"/>
          <p:cNvCxnSpPr/>
          <p:nvPr/>
        </p:nvCxnSpPr>
        <p:spPr>
          <a:xfrm flipH="1">
            <a:off x="8573549" y="646169"/>
            <a:ext cx="415120" cy="2340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73549" y="511728"/>
            <a:ext cx="3384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step: click on the vertical bars</a:t>
            </a:r>
          </a:p>
        </p:txBody>
      </p:sp>
    </p:spTree>
    <p:extLst>
      <p:ext uri="{BB962C8B-B14F-4D97-AF65-F5344CB8AC3E}">
        <p14:creationId xmlns:p14="http://schemas.microsoft.com/office/powerpoint/2010/main" val="428135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09" y="1388855"/>
            <a:ext cx="11818928" cy="4705934"/>
          </a:xfrm>
        </p:spPr>
      </p:pic>
    </p:spTree>
    <p:extLst>
      <p:ext uri="{BB962C8B-B14F-4D97-AF65-F5344CB8AC3E}">
        <p14:creationId xmlns:p14="http://schemas.microsoft.com/office/powerpoint/2010/main" val="3317770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2" y="1191237"/>
            <a:ext cx="10322505" cy="53338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336520" y="4014558"/>
              <a:ext cx="1566000" cy="13672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4640" y="4002678"/>
                <a:ext cx="1589760" cy="13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8008600" y="2807838"/>
              <a:ext cx="356400" cy="2574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96720" y="2795958"/>
                <a:ext cx="3801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/>
              <p14:cNvContentPartPr/>
              <p14:nvPr/>
            </p14:nvContentPartPr>
            <p14:xfrm>
              <a:off x="9117400" y="3674358"/>
              <a:ext cx="1394280" cy="1323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05520" y="3662478"/>
                <a:ext cx="1418040" cy="13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/>
              <p14:cNvContentPartPr/>
              <p14:nvPr/>
            </p14:nvContentPartPr>
            <p14:xfrm>
              <a:off x="10469560" y="3674358"/>
              <a:ext cx="604440" cy="172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57680" y="3662478"/>
                <a:ext cx="6282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/>
              <p14:cNvContentPartPr/>
              <p14:nvPr/>
            </p14:nvContentPartPr>
            <p14:xfrm>
              <a:off x="10243120" y="5442318"/>
              <a:ext cx="1023480" cy="1702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31240" y="5430438"/>
                <a:ext cx="1047240" cy="1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5172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116" y="302004"/>
            <a:ext cx="11330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we add </a:t>
            </a:r>
            <a:r>
              <a:rPr lang="en-US" b="1" dirty="0"/>
              <a:t>retrenchment status: </a:t>
            </a:r>
            <a:r>
              <a:rPr lang="en-US" dirty="0"/>
              <a:t>Home -&gt; Transform data -&gt; Add column -&gt; conditional column …we retrench people who have spent more than 18 years at company.  -&gt; </a:t>
            </a:r>
            <a:r>
              <a:rPr lang="en-US" b="1" dirty="0"/>
              <a:t>Close and Apply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9" y="1273323"/>
            <a:ext cx="10386972" cy="54609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191565" y="4357961"/>
              <a:ext cx="1170360" cy="456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9685" y="4346081"/>
                <a:ext cx="119412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3332685" y="5178041"/>
              <a:ext cx="4153680" cy="97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20805" y="5166161"/>
                <a:ext cx="41774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4674405" y="5606081"/>
              <a:ext cx="607320" cy="1029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62525" y="5594201"/>
                <a:ext cx="6310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/>
              <p14:cNvContentPartPr/>
              <p14:nvPr/>
            </p14:nvContentPartPr>
            <p14:xfrm>
              <a:off x="1823925" y="1499201"/>
              <a:ext cx="2163240" cy="13478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12045" y="1487321"/>
                <a:ext cx="2187000" cy="13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/>
              <p14:cNvContentPartPr/>
              <p14:nvPr/>
            </p14:nvContentPartPr>
            <p14:xfrm>
              <a:off x="7245885" y="5810201"/>
              <a:ext cx="455760" cy="3603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34005" y="5798321"/>
                <a:ext cx="479520" cy="38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5542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22" y="41945"/>
            <a:ext cx="1161412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Now create a following 4 new measure</a:t>
            </a:r>
          </a:p>
          <a:p>
            <a:r>
              <a:rPr lang="en-US" sz="1100" dirty="0"/>
              <a:t>1) </a:t>
            </a:r>
            <a:r>
              <a:rPr lang="en-US" sz="1100" dirty="0" err="1"/>
              <a:t>will_be_retrenchment</a:t>
            </a:r>
            <a:r>
              <a:rPr lang="en-US" sz="1100" dirty="0"/>
              <a:t> = IF(ISBLANK( CALCULATE([</a:t>
            </a:r>
            <a:r>
              <a:rPr lang="en-US" sz="1100" dirty="0" err="1"/>
              <a:t>Total_employees</a:t>
            </a:r>
            <a:r>
              <a:rPr lang="en-US" sz="1100" dirty="0"/>
              <a:t>],</a:t>
            </a:r>
            <a:r>
              <a:rPr lang="en-US" sz="1100" dirty="0" err="1"/>
              <a:t>HR_Analytics_Data</a:t>
            </a:r>
            <a:r>
              <a:rPr lang="en-US" sz="1100" dirty="0"/>
              <a:t>[Retrenchment status] = "Will be retrenched")), 0, CALCULATE([</a:t>
            </a:r>
            <a:r>
              <a:rPr lang="en-US" sz="1100" dirty="0" err="1"/>
              <a:t>Total_employees</a:t>
            </a:r>
            <a:r>
              <a:rPr lang="en-US" sz="1100" dirty="0"/>
              <a:t>],</a:t>
            </a:r>
            <a:r>
              <a:rPr lang="en-US" sz="1100" dirty="0" err="1"/>
              <a:t>HR_Analytics_Data</a:t>
            </a:r>
            <a:r>
              <a:rPr lang="en-US" sz="1100" dirty="0"/>
              <a:t>[Retrenchment status] = "Will be retrenched"))</a:t>
            </a:r>
          </a:p>
          <a:p>
            <a:r>
              <a:rPr lang="en-US" sz="1100" dirty="0"/>
              <a:t>2) </a:t>
            </a:r>
            <a:r>
              <a:rPr lang="en-US" sz="1100" dirty="0" err="1"/>
              <a:t>on_service</a:t>
            </a:r>
            <a:r>
              <a:rPr lang="en-US" sz="1100" dirty="0"/>
              <a:t> = IF(ISBLANK( CALCULATE([</a:t>
            </a:r>
            <a:r>
              <a:rPr lang="en-US" sz="1100" dirty="0" err="1"/>
              <a:t>Total_employees</a:t>
            </a:r>
            <a:r>
              <a:rPr lang="en-US" sz="1100" dirty="0"/>
              <a:t>],</a:t>
            </a:r>
            <a:r>
              <a:rPr lang="en-US" sz="1100" dirty="0" err="1"/>
              <a:t>HR_Analytics_Data</a:t>
            </a:r>
            <a:r>
              <a:rPr lang="en-US" sz="1100" dirty="0"/>
              <a:t>[Retrenchment status] = "On service")), 0, CALCULATE([</a:t>
            </a:r>
            <a:r>
              <a:rPr lang="en-US" sz="1100" dirty="0" err="1"/>
              <a:t>Total_employees</a:t>
            </a:r>
            <a:r>
              <a:rPr lang="en-US" sz="1100" dirty="0"/>
              <a:t>],</a:t>
            </a:r>
            <a:r>
              <a:rPr lang="en-US" sz="1100" dirty="0" err="1"/>
              <a:t>HR_Analytics_Data</a:t>
            </a:r>
            <a:r>
              <a:rPr lang="en-US" sz="1100" dirty="0"/>
              <a:t>[Retrenchment status] = "On service"))</a:t>
            </a:r>
          </a:p>
          <a:p>
            <a:r>
              <a:rPr lang="en-US" sz="1100" dirty="0"/>
              <a:t>3) </a:t>
            </a:r>
            <a:r>
              <a:rPr lang="en-US" sz="1100" dirty="0" err="1"/>
              <a:t>percent_will_be_retrenchment</a:t>
            </a:r>
            <a:r>
              <a:rPr lang="en-US" sz="1100" dirty="0"/>
              <a:t> = DIVIDE([</a:t>
            </a:r>
            <a:r>
              <a:rPr lang="en-US" sz="1100" dirty="0" err="1"/>
              <a:t>will_be_retrenchment</a:t>
            </a:r>
            <a:r>
              <a:rPr lang="en-US" sz="1100" dirty="0"/>
              <a:t>],[</a:t>
            </a:r>
            <a:r>
              <a:rPr lang="en-US" sz="1100" dirty="0" err="1"/>
              <a:t>Total_employees</a:t>
            </a:r>
            <a:r>
              <a:rPr lang="en-US" sz="1100" dirty="0"/>
              <a:t>],0)</a:t>
            </a:r>
          </a:p>
          <a:p>
            <a:r>
              <a:rPr lang="en-US" sz="1100" dirty="0"/>
              <a:t>4) </a:t>
            </a:r>
            <a:r>
              <a:rPr lang="en-US" sz="1100" dirty="0" err="1"/>
              <a:t>percent_on_service</a:t>
            </a:r>
            <a:r>
              <a:rPr lang="en-US" sz="1100" dirty="0"/>
              <a:t> = DIVIDE([</a:t>
            </a:r>
            <a:r>
              <a:rPr lang="en-US" sz="1100" dirty="0" err="1"/>
              <a:t>on_service</a:t>
            </a:r>
            <a:r>
              <a:rPr lang="en-US" sz="1100" dirty="0"/>
              <a:t>],[</a:t>
            </a:r>
            <a:r>
              <a:rPr lang="en-US" sz="1100" dirty="0" err="1"/>
              <a:t>Total_employees</a:t>
            </a:r>
            <a:r>
              <a:rPr lang="en-US" sz="1100" dirty="0"/>
              <a:t>],0)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79" y="1359367"/>
            <a:ext cx="10461071" cy="53976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113480" y="3087198"/>
              <a:ext cx="962280" cy="1019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01600" y="3075318"/>
                <a:ext cx="986040" cy="10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1643800" y="2097198"/>
              <a:ext cx="353160" cy="3610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1920" y="2085318"/>
                <a:ext cx="37692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/>
              <p14:cNvContentPartPr/>
              <p14:nvPr/>
            </p14:nvContentPartPr>
            <p14:xfrm>
              <a:off x="11132320" y="3229758"/>
              <a:ext cx="495360" cy="11941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120440" y="3217878"/>
                <a:ext cx="519120" cy="12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/>
              <p14:cNvContentPartPr/>
              <p14:nvPr/>
            </p14:nvContentPartPr>
            <p14:xfrm>
              <a:off x="6274120" y="3128958"/>
              <a:ext cx="821880" cy="9446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62240" y="3117078"/>
                <a:ext cx="845640" cy="9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/>
              <p14:cNvContentPartPr/>
              <p14:nvPr/>
            </p14:nvContentPartPr>
            <p14:xfrm>
              <a:off x="8637160" y="2399238"/>
              <a:ext cx="733680" cy="17622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25280" y="2387358"/>
                <a:ext cx="757440" cy="178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1399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002" y="67112"/>
            <a:ext cx="11660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1) Now we create another measure related with distance from work: Home -&gt; Transform data -&gt; Add column -&gt; conditional column -&gt;(and see below)</a:t>
            </a:r>
          </a:p>
          <a:p>
            <a:r>
              <a:rPr lang="en-US" sz="1400" dirty="0"/>
              <a:t> 2) It’s a good idea to change data type of each column that we added to ‘text’ that has text type value…(Do it for this new column) -&gt; close and apply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27" y="1024356"/>
            <a:ext cx="10603684" cy="55537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009720" y="3691278"/>
              <a:ext cx="461880" cy="2036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7840" y="3679398"/>
                <a:ext cx="485640" cy="20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590880" y="1111158"/>
              <a:ext cx="3119040" cy="1507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9000" y="1099278"/>
                <a:ext cx="3142800" cy="15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/>
              <p14:cNvContentPartPr/>
              <p14:nvPr/>
            </p14:nvContentPartPr>
            <p14:xfrm>
              <a:off x="7915720" y="5526198"/>
              <a:ext cx="685800" cy="4842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03840" y="5514318"/>
                <a:ext cx="709560" cy="50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6067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278" y="159391"/>
            <a:ext cx="10224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Now we create the donut chart: Select </a:t>
            </a:r>
            <a:r>
              <a:rPr lang="en-US" sz="1200" dirty="0" err="1"/>
              <a:t>Distance_status</a:t>
            </a:r>
            <a:r>
              <a:rPr lang="en-US" sz="1200" dirty="0"/>
              <a:t> -&gt; select donut chart -&gt; select </a:t>
            </a:r>
            <a:r>
              <a:rPr lang="en-US" sz="1200" dirty="0" err="1"/>
              <a:t>Total_employee</a:t>
            </a:r>
            <a:r>
              <a:rPr lang="en-US" sz="1200" dirty="0"/>
              <a:t> on </a:t>
            </a:r>
            <a:r>
              <a:rPr lang="en-US" sz="1200" dirty="0" err="1"/>
              <a:t>All_measure</a:t>
            </a:r>
            <a:r>
              <a:rPr lang="en-US" sz="1200" dirty="0"/>
              <a:t> and then u will see the proper donut chart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67" y="1468974"/>
            <a:ext cx="10058400" cy="50611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378760" y="2935998"/>
              <a:ext cx="193320" cy="168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66880" y="2924118"/>
                <a:ext cx="21708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10595200" y="4748238"/>
              <a:ext cx="1141200" cy="5940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83320" y="4736358"/>
                <a:ext cx="116496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/>
              <p14:cNvContentPartPr/>
              <p14:nvPr/>
            </p14:nvContentPartPr>
            <p14:xfrm>
              <a:off x="10528240" y="3993318"/>
              <a:ext cx="513000" cy="3189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16360" y="3981438"/>
                <a:ext cx="5367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/>
              <p14:cNvContentPartPr/>
              <p14:nvPr/>
            </p14:nvContentPartPr>
            <p14:xfrm>
              <a:off x="4684360" y="3883518"/>
              <a:ext cx="2575440" cy="25387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72480" y="3871638"/>
                <a:ext cx="2599200" cy="2562480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Straight Arrow Connector 14"/>
          <p:cNvCxnSpPr/>
          <p:nvPr/>
        </p:nvCxnSpPr>
        <p:spPr>
          <a:xfrm flipH="1">
            <a:off x="6140741" y="436390"/>
            <a:ext cx="1325461" cy="3716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580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2004" y="302004"/>
            <a:ext cx="671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for the donut chart change the </a:t>
            </a:r>
            <a:r>
              <a:rPr lang="en-US" b="1" dirty="0"/>
              <a:t>Title , slices, detail labels</a:t>
            </a:r>
            <a:r>
              <a:rPr lang="en-US" dirty="0"/>
              <a:t>, </a:t>
            </a:r>
            <a:r>
              <a:rPr lang="en-US" b="1" dirty="0"/>
              <a:t>legend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68" y="990550"/>
            <a:ext cx="10704352" cy="56697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252440" y="3931038"/>
              <a:ext cx="2257920" cy="1657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40560" y="3919158"/>
                <a:ext cx="2281680" cy="16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8547520" y="3442158"/>
              <a:ext cx="1004400" cy="1249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35640" y="3430278"/>
                <a:ext cx="1028160" cy="12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8430880" y="5008158"/>
              <a:ext cx="235440" cy="2109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19000" y="4996278"/>
                <a:ext cx="2592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/>
              <p14:cNvContentPartPr/>
              <p14:nvPr/>
            </p14:nvContentPartPr>
            <p14:xfrm>
              <a:off x="11232040" y="3917718"/>
              <a:ext cx="252720" cy="1225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220160" y="3905838"/>
                <a:ext cx="276480" cy="12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/>
              <p14:cNvContentPartPr/>
              <p14:nvPr/>
            </p14:nvContentPartPr>
            <p14:xfrm>
              <a:off x="9124960" y="2071998"/>
              <a:ext cx="229680" cy="2638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13080" y="2060118"/>
                <a:ext cx="253440" cy="2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6180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1CCB1-FC83-3462-FD94-02A3FB9FF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9199"/>
            <a:ext cx="10515600" cy="2076155"/>
          </a:xfrm>
        </p:spPr>
        <p:txBody>
          <a:bodyPr>
            <a:normAutofit/>
          </a:bodyPr>
          <a:lstStyle/>
          <a:p>
            <a:pPr algn="ctr"/>
            <a:r>
              <a:rPr lang="en-US" sz="13800" b="1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4232122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302" y="600831"/>
            <a:ext cx="2567731" cy="875631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Get CSV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768" y="1182846"/>
            <a:ext cx="8734823" cy="458877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85145" y="838899"/>
            <a:ext cx="1308683" cy="713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44242" y="3514987"/>
            <a:ext cx="6778305" cy="120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16617" y="369116"/>
            <a:ext cx="1442906" cy="231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1728" y="3439486"/>
            <a:ext cx="100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step</a:t>
            </a:r>
          </a:p>
        </p:txBody>
      </p:sp>
    </p:spTree>
    <p:extLst>
      <p:ext uri="{BB962C8B-B14F-4D97-AF65-F5344CB8AC3E}">
        <p14:creationId xmlns:p14="http://schemas.microsoft.com/office/powerpoint/2010/main" val="1982838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748" y="105067"/>
            <a:ext cx="4035804" cy="591219"/>
          </a:xfrm>
        </p:spPr>
        <p:txBody>
          <a:bodyPr>
            <a:normAutofit fontScale="90000"/>
          </a:bodyPr>
          <a:lstStyle/>
          <a:p>
            <a:pPr marL="514350" indent="-514350"/>
            <a:r>
              <a:rPr lang="en-US" sz="2400" dirty="0"/>
              <a:t>2) Use Tab delimiter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56" y="1086414"/>
            <a:ext cx="10058400" cy="547091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181138" y="411061"/>
            <a:ext cx="4085438" cy="20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9" idx="3"/>
          </p:cNvCxnSpPr>
          <p:nvPr/>
        </p:nvCxnSpPr>
        <p:spPr>
          <a:xfrm flipV="1">
            <a:off x="1719742" y="5385735"/>
            <a:ext cx="6442746" cy="932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5835" y="6056853"/>
            <a:ext cx="1593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Last step : Click Transform data</a:t>
            </a:r>
          </a:p>
        </p:txBody>
      </p:sp>
    </p:spTree>
    <p:extLst>
      <p:ext uri="{BB962C8B-B14F-4D97-AF65-F5344CB8AC3E}">
        <p14:creationId xmlns:p14="http://schemas.microsoft.com/office/powerpoint/2010/main" val="111620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88" y="997854"/>
            <a:ext cx="10435904" cy="547448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316910" y="780176"/>
            <a:ext cx="947956" cy="1149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790888" y="327171"/>
            <a:ext cx="2319556" cy="3607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1728" y="5805184"/>
            <a:ext cx="100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step</a:t>
            </a:r>
          </a:p>
        </p:txBody>
      </p:sp>
      <p:cxnSp>
        <p:nvCxnSpPr>
          <p:cNvPr id="12" name="Straight Arrow Connector 11"/>
          <p:cNvCxnSpPr>
            <a:stCxn id="10" idx="3"/>
          </p:cNvCxnSpPr>
          <p:nvPr/>
        </p:nvCxnSpPr>
        <p:spPr>
          <a:xfrm flipV="1">
            <a:off x="1520722" y="5553513"/>
            <a:ext cx="7405164" cy="43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692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25" y="1210524"/>
            <a:ext cx="10058400" cy="490625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11014745" y="746620"/>
            <a:ext cx="176169" cy="2785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753138" y="402672"/>
            <a:ext cx="1325460" cy="1468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174459" y="1904301"/>
            <a:ext cx="1124124" cy="1535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1728" y="3439486"/>
            <a:ext cx="100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step</a:t>
            </a:r>
          </a:p>
        </p:txBody>
      </p:sp>
    </p:spTree>
    <p:extLst>
      <p:ext uri="{BB962C8B-B14F-4D97-AF65-F5344CB8AC3E}">
        <p14:creationId xmlns:p14="http://schemas.microsoft.com/office/powerpoint/2010/main" val="3716872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34" y="1217439"/>
            <a:ext cx="10659666" cy="504074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13732" y="1887523"/>
            <a:ext cx="654341" cy="478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88565" y="2164360"/>
            <a:ext cx="743769" cy="478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6286" y="2466363"/>
            <a:ext cx="836048" cy="385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13732" y="1497953"/>
            <a:ext cx="718602" cy="666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1039912" y="964734"/>
            <a:ext cx="595618" cy="161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789952" y="964734"/>
            <a:ext cx="838899" cy="1400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92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27" y="1326639"/>
            <a:ext cx="10058400" cy="496381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0108734" y="847288"/>
            <a:ext cx="763398" cy="1593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278224" y="780176"/>
            <a:ext cx="1308682" cy="3028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707772" y="931178"/>
            <a:ext cx="2164360" cy="3791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315361" y="545284"/>
            <a:ext cx="453006" cy="864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82848" y="302000"/>
            <a:ext cx="100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step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5FC4AA-082A-5ABD-3EF7-C9B95343A3D1}"/>
              </a:ext>
            </a:extLst>
          </p:cNvPr>
          <p:cNvCxnSpPr/>
          <p:nvPr/>
        </p:nvCxnSpPr>
        <p:spPr>
          <a:xfrm>
            <a:off x="9647853" y="780176"/>
            <a:ext cx="1073020" cy="275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74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46" y="1437819"/>
            <a:ext cx="10058400" cy="5306357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5310231" y="645952"/>
            <a:ext cx="335560" cy="1216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9051721" y="1342239"/>
            <a:ext cx="1300294" cy="88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338657" y="947956"/>
            <a:ext cx="2508308" cy="4118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0419127" y="704675"/>
            <a:ext cx="1006679" cy="3187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677798" y="780176"/>
            <a:ext cx="872455" cy="176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955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2385</TotalTime>
  <Words>963</Words>
  <Application>Microsoft Office PowerPoint</Application>
  <PresentationFormat>Widescreen</PresentationFormat>
  <Paragraphs>55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 BI – HR Analytics in 3 Hours</vt:lpstr>
      <vt:lpstr>PowerPoint Presentation</vt:lpstr>
      <vt:lpstr>PowerPoint Presentation</vt:lpstr>
      <vt:lpstr>2) Use Tab delimiter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</dc:title>
  <dc:creator>hi</dc:creator>
  <cp:lastModifiedBy>Ashwani Kumar</cp:lastModifiedBy>
  <cp:revision>126</cp:revision>
  <dcterms:created xsi:type="dcterms:W3CDTF">2025-05-12T11:52:04Z</dcterms:created>
  <dcterms:modified xsi:type="dcterms:W3CDTF">2026-02-15T05:24:55Z</dcterms:modified>
</cp:coreProperties>
</file>